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9" r:id="rId7"/>
    <p:sldId id="367" r:id="rId8"/>
    <p:sldId id="365" r:id="rId9"/>
    <p:sldId id="3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4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1" b="14018"/>
          <a:stretch>
            <a:fillRect/>
          </a:stretch>
        </p:blipFill>
        <p:spPr>
          <a:xfrm>
            <a:off x="1919605" y="2780665"/>
            <a:ext cx="8457950" cy="126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0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3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840" y="1404620"/>
            <a:ext cx="2550795" cy="37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43809" y="1973313"/>
            <a:ext cx="238095" cy="219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39047" y="2850654"/>
            <a:ext cx="238095" cy="219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0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666" y="1972415"/>
            <a:ext cx="10047619" cy="276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1428" y="2401164"/>
            <a:ext cx="8219047" cy="285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10476" y="2877552"/>
            <a:ext cx="219047" cy="219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586"/>
          <a:stretch>
            <a:fillRect/>
          </a:stretch>
        </p:blipFill>
        <p:spPr>
          <a:xfrm>
            <a:off x="720090" y="828675"/>
            <a:ext cx="10800080" cy="44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78"/>
          <a:stretch>
            <a:fillRect/>
          </a:stretch>
        </p:blipFill>
        <p:spPr>
          <a:xfrm>
            <a:off x="1333500" y="1269365"/>
            <a:ext cx="9373377" cy="2685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070" y="4031615"/>
            <a:ext cx="9373262" cy="265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72000"/>
            <a:ext cx="9372603" cy="260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3860615"/>
            <a:ext cx="9372600" cy="2907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6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34285" y="1086405"/>
            <a:ext cx="219047" cy="209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39047" y="2268593"/>
            <a:ext cx="238095" cy="209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77142" y="3441247"/>
            <a:ext cx="228571" cy="219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96190" y="1420599"/>
            <a:ext cx="10161904" cy="286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1904" y="1811930"/>
            <a:ext cx="10476190" cy="29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1904" y="2212805"/>
            <a:ext cx="2209523" cy="276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25880" y="2995295"/>
            <a:ext cx="10232390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91428" y="3405888"/>
            <a:ext cx="438095" cy="257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2023-12-26T02:28:10Z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