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1" r:id="rId5"/>
    <p:sldId id="421" r:id="rId6"/>
    <p:sldId id="390" r:id="rId7"/>
    <p:sldId id="389" r:id="rId8"/>
    <p:sldId id="388" r:id="rId9"/>
    <p:sldId id="422" r:id="rId10"/>
    <p:sldId id="387" r:id="rId11"/>
    <p:sldId id="423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8" r:id="rId20"/>
    <p:sldId id="377" r:id="rId21"/>
    <p:sldId id="376" r:id="rId22"/>
    <p:sldId id="375" r:id="rId23"/>
    <p:sldId id="374" r:id="rId24"/>
    <p:sldId id="372" r:id="rId25"/>
    <p:sldId id="424" r:id="rId26"/>
    <p:sldId id="371" r:id="rId27"/>
    <p:sldId id="370" r:id="rId28"/>
    <p:sldId id="369" r:id="rId29"/>
    <p:sldId id="367" r:id="rId30"/>
    <p:sldId id="366" r:id="rId31"/>
    <p:sldId id="425" r:id="rId32"/>
    <p:sldId id="365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7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6" r="12395"/>
          <a:stretch>
            <a:fillRect/>
          </a:stretch>
        </p:blipFill>
        <p:spPr>
          <a:xfrm>
            <a:off x="821055" y="836480"/>
            <a:ext cx="9420198" cy="34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43520" y="836930"/>
            <a:ext cx="67500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8650" y="1893570"/>
            <a:ext cx="43688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2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1238753"/>
            <a:ext cx="295237" cy="2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0335"/>
            <a:ext cx="10800000" cy="3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8"/>
          <a:stretch>
            <a:fillRect/>
          </a:stretch>
        </p:blipFill>
        <p:spPr>
          <a:xfrm>
            <a:off x="119380" y="980625"/>
            <a:ext cx="10800080" cy="55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1878195"/>
            <a:ext cx="304761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0000" y="1733580"/>
            <a:ext cx="2581250" cy="34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8630" y="1565910"/>
            <a:ext cx="277431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7500" y="3641908"/>
            <a:ext cx="1120000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3990" y="3632835"/>
            <a:ext cx="108458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22340" y="3573780"/>
            <a:ext cx="118554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65000" y="4315951"/>
            <a:ext cx="411250" cy="28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80000" y="4919963"/>
            <a:ext cx="1137500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80000" y="4919963"/>
            <a:ext cx="1487500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57500" y="5558990"/>
            <a:ext cx="1548750" cy="35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921250" y="5585252"/>
            <a:ext cx="1496250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55685"/>
            <a:ext cx="10800000" cy="6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2857" y="1115083"/>
            <a:ext cx="295238" cy="30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3938598"/>
            <a:ext cx="333334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163050" cy="61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70" y="2121535"/>
            <a:ext cx="93472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5525" y="3327400"/>
            <a:ext cx="106045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3365" y="3926205"/>
            <a:ext cx="83693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7800" y="3914140"/>
            <a:ext cx="88900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87670" y="4482465"/>
            <a:ext cx="92646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28695" y="5113655"/>
            <a:ext cx="116395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3045" y="5658485"/>
            <a:ext cx="88836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16315" y="5658485"/>
            <a:ext cx="81280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9260840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6385" y="2049780"/>
            <a:ext cx="39814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5740" y="4999990"/>
            <a:ext cx="831723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15390" y="5511165"/>
            <a:ext cx="867092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1265" y="6151880"/>
            <a:ext cx="798068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 b="-7292"/>
          <a:stretch>
            <a:fillRect/>
          </a:stretch>
        </p:blipFill>
        <p:spPr>
          <a:xfrm>
            <a:off x="1559560" y="908685"/>
            <a:ext cx="991244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6845"/>
            <a:ext cx="10800000" cy="41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76"/>
          <a:stretch>
            <a:fillRect/>
          </a:stretch>
        </p:blipFill>
        <p:spPr>
          <a:xfrm>
            <a:off x="720090" y="972185"/>
            <a:ext cx="10753090" cy="483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24"/>
          <a:stretch>
            <a:fillRect/>
          </a:stretch>
        </p:blipFill>
        <p:spPr>
          <a:xfrm>
            <a:off x="622935" y="908870"/>
            <a:ext cx="10753090" cy="284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9409175" cy="611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55" y="1783080"/>
            <a:ext cx="41910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1114933"/>
            <a:ext cx="771428" cy="30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1271270" y="2348865"/>
            <a:ext cx="5736045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0476" y="1925769"/>
            <a:ext cx="333333" cy="28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03"/>
          <a:stretch>
            <a:fillRect/>
          </a:stretch>
        </p:blipFill>
        <p:spPr>
          <a:xfrm>
            <a:off x="720090" y="972185"/>
            <a:ext cx="10753090" cy="483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115" y="1700530"/>
            <a:ext cx="50292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54"/>
          <a:stretch>
            <a:fillRect/>
          </a:stretch>
        </p:blipFill>
        <p:spPr>
          <a:xfrm>
            <a:off x="720090" y="972185"/>
            <a:ext cx="10753590" cy="422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1310" y="1739900"/>
            <a:ext cx="62611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" t="58297"/>
          <a:stretch>
            <a:fillRect/>
          </a:stretch>
        </p:blipFill>
        <p:spPr>
          <a:xfrm>
            <a:off x="407035" y="1052830"/>
            <a:ext cx="10417810" cy="345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230885"/>
            <a:ext cx="9600000" cy="38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690" y="3782695"/>
            <a:ext cx="890841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6" r="17462"/>
          <a:stretch>
            <a:fillRect/>
          </a:stretch>
        </p:blipFill>
        <p:spPr>
          <a:xfrm>
            <a:off x="767080" y="1196525"/>
            <a:ext cx="8875844" cy="343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70115" y="1196340"/>
            <a:ext cx="552450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88"/>
          <a:stretch>
            <a:fillRect/>
          </a:stretch>
        </p:blipFill>
        <p:spPr>
          <a:xfrm>
            <a:off x="695325" y="980440"/>
            <a:ext cx="10752528" cy="340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6225" y="980440"/>
            <a:ext cx="48768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93305"/>
            <a:ext cx="10800000" cy="6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34"/>
          <a:stretch>
            <a:fillRect/>
          </a:stretch>
        </p:blipFill>
        <p:spPr>
          <a:xfrm>
            <a:off x="695325" y="1053465"/>
            <a:ext cx="10752529" cy="273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463790" y="981075"/>
            <a:ext cx="62928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02"/>
          <a:stretch>
            <a:fillRect/>
          </a:stretch>
        </p:blipFill>
        <p:spPr>
          <a:xfrm>
            <a:off x="551180" y="980440"/>
            <a:ext cx="10752946" cy="359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3835" y="1044575"/>
            <a:ext cx="52133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695325" y="989515"/>
            <a:ext cx="10752946" cy="348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03745" y="2492375"/>
            <a:ext cx="49085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0"/>
          <a:stretch>
            <a:fillRect/>
          </a:stretch>
        </p:blipFill>
        <p:spPr>
          <a:xfrm>
            <a:off x="720090" y="972185"/>
            <a:ext cx="10753052" cy="4117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170" y="1772920"/>
            <a:ext cx="41338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