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70" r:id="rId6"/>
    <p:sldId id="369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1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29185"/>
            <a:ext cx="2380952" cy="543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1"/>
          <a:stretch>
            <a:fillRect/>
          </a:stretch>
        </p:blipFill>
        <p:spPr>
          <a:xfrm>
            <a:off x="1703070" y="2492375"/>
            <a:ext cx="8718745" cy="1759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100952" y="2400911"/>
            <a:ext cx="295238" cy="2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48571" y="2400911"/>
            <a:ext cx="295237" cy="247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00952" y="2400911"/>
            <a:ext cx="552380" cy="247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96190" y="2858163"/>
            <a:ext cx="295238" cy="247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48571" y="2858163"/>
            <a:ext cx="561904" cy="2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462857" y="2848637"/>
            <a:ext cx="295238" cy="247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862857" y="3296363"/>
            <a:ext cx="276190" cy="257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120000" y="3296363"/>
            <a:ext cx="523809" cy="238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815238" y="3744089"/>
            <a:ext cx="533333" cy="2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653333" y="4258497"/>
            <a:ext cx="209523" cy="200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5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53333" y="1105488"/>
            <a:ext cx="219047" cy="200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15238" y="3432007"/>
            <a:ext cx="219047" cy="190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6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443809" y="1143625"/>
            <a:ext cx="238095" cy="200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10476" y="2573837"/>
            <a:ext cx="247619" cy="190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24850"/>
            <a:ext cx="10800000" cy="1383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4815238" y="4877459"/>
            <a:ext cx="552380" cy="200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3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7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1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291428" y="1057820"/>
            <a:ext cx="1371428" cy="257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20000" y="2497703"/>
            <a:ext cx="238094" cy="190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0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196190" y="1115155"/>
            <a:ext cx="219047" cy="190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4440" y="3815715"/>
            <a:ext cx="10173970" cy="32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05714" y="4350472"/>
            <a:ext cx="10428571" cy="25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67619" y="4818114"/>
            <a:ext cx="5866666" cy="24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2023-12-26T04:12:55Z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