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/>
          <a:stretch>
            <a:fillRect/>
          </a:stretch>
        </p:blipFill>
        <p:spPr>
          <a:xfrm>
            <a:off x="2423160" y="2780665"/>
            <a:ext cx="7329241" cy="15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96190" y="1134240"/>
            <a:ext cx="257141" cy="209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0000" y="2642121"/>
            <a:ext cx="266666" cy="219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1619768"/>
            <a:ext cx="1914285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2124646"/>
            <a:ext cx="5276190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3134402"/>
            <a:ext cx="5723809" cy="276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20000" y="3667858"/>
            <a:ext cx="209523" cy="21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636335"/>
            <a:ext cx="10800000" cy="295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000" y="1105364"/>
            <a:ext cx="219047" cy="21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5714" y="1600716"/>
            <a:ext cx="228571" cy="2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2077016"/>
            <a:ext cx="1780952" cy="276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00952" y="2572368"/>
            <a:ext cx="628571" cy="276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0030"/>
            <a:ext cx="10800000" cy="345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6358095" y="3104564"/>
            <a:ext cx="238095" cy="209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285" y="1124497"/>
            <a:ext cx="228571" cy="21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