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62" b="38360"/>
          <a:stretch>
            <a:fillRect/>
          </a:stretch>
        </p:blipFill>
        <p:spPr>
          <a:xfrm>
            <a:off x="2495550" y="2780665"/>
            <a:ext cx="7294083" cy="1146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6666" y="2410612"/>
            <a:ext cx="1038095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39047" y="2877447"/>
            <a:ext cx="723810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48571" y="4630458"/>
            <a:ext cx="2228571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05714" y="1105480"/>
            <a:ext cx="209523" cy="200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75" y="3644715"/>
            <a:ext cx="10800000" cy="126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34317" y="4114845"/>
            <a:ext cx="10171428" cy="249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39079" y="4565787"/>
            <a:ext cx="3685714" cy="23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24761" y="3274130"/>
            <a:ext cx="200000" cy="191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05714" y="1115208"/>
            <a:ext cx="219047" cy="19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33690" y="2287270"/>
            <a:ext cx="30035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39047" y="3692967"/>
            <a:ext cx="200000" cy="19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77142" y="4110860"/>
            <a:ext cx="200000" cy="2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914936"/>
            <a:ext cx="5609523" cy="2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809" y="2772150"/>
            <a:ext cx="2466666" cy="2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46295" y="3185795"/>
            <a:ext cx="226060" cy="23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