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2" r:id="rId5"/>
    <p:sldId id="370" r:id="rId6"/>
    <p:sldId id="368" r:id="rId7"/>
    <p:sldId id="367" r:id="rId8"/>
    <p:sldId id="365" r:id="rId9"/>
  </p:sldIdLst>
  <p:sldSz cx="12192000" cy="6858000"/>
  <p:notesSz cx="6858000" cy="9144000"/>
  <p:custDataLst>
    <p:tags r:id="rId1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2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0.png"/><Relationship Id="rId2" Type="http://schemas.openxmlformats.org/officeDocument/2006/relationships/tags" Target="../tags/tag12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5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6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15.png"/><Relationship Id="rId2" Type="http://schemas.openxmlformats.org/officeDocument/2006/relationships/tags" Target="../tags/tag17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71" b="-7627"/>
          <a:stretch>
            <a:fillRect/>
          </a:stretch>
        </p:blipFill>
        <p:spPr>
          <a:xfrm>
            <a:off x="3719195" y="1916430"/>
            <a:ext cx="4897120" cy="1287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06" r="84230" b="15988"/>
          <a:stretch>
            <a:fillRect/>
          </a:stretch>
        </p:blipFill>
        <p:spPr>
          <a:xfrm>
            <a:off x="4439285" y="3572510"/>
            <a:ext cx="3340100" cy="122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43"/>
          <a:stretch>
            <a:fillRect/>
          </a:stretch>
        </p:blipFill>
        <p:spPr>
          <a:xfrm>
            <a:off x="720090" y="972185"/>
            <a:ext cx="10800080" cy="310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424761" y="2393226"/>
            <a:ext cx="533333" cy="247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67619" y="2393226"/>
            <a:ext cx="571428" cy="247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24761" y="2831994"/>
            <a:ext cx="552380" cy="23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920000" y="2831994"/>
            <a:ext cx="638095" cy="247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86666" y="3270762"/>
            <a:ext cx="304761" cy="247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729523" y="3280300"/>
            <a:ext cx="542857" cy="219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1270" y="4149090"/>
            <a:ext cx="9466421" cy="39290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567305" y="407733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F3399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FF3399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4151630" y="414909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F3399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FF3399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6671945" y="414909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F3399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FF3399"/>
              </a:solidFill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9336405" y="414909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F3399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FF3399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15238" y="2002174"/>
            <a:ext cx="238095" cy="200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05714" y="2440952"/>
            <a:ext cx="209523" cy="200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24761" y="2879729"/>
            <a:ext cx="209523" cy="190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277050"/>
            <a:ext cx="10800000" cy="3107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9961901" y="4325732"/>
            <a:ext cx="209522" cy="200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0752377" y="4773805"/>
            <a:ext cx="190476" cy="190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9190473" y="5202812"/>
            <a:ext cx="200000" cy="190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8380949" y="5641352"/>
            <a:ext cx="247619" cy="190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auto">
          <a:xfrm>
            <a:off x="4865370" y="6080125"/>
            <a:ext cx="248920" cy="271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34285" y="1143454"/>
            <a:ext cx="200000" cy="190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53333" y="1143454"/>
            <a:ext cx="219047" cy="190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08950"/>
            <a:ext cx="10800000" cy="1888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453333" y="5567406"/>
            <a:ext cx="7152380" cy="247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453333" y="6015581"/>
            <a:ext cx="4561904" cy="238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30"/>
          <a:stretch>
            <a:fillRect/>
          </a:stretch>
        </p:blipFill>
        <p:spPr>
          <a:xfrm>
            <a:off x="767080" y="4437380"/>
            <a:ext cx="10800080" cy="172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76"/>
          <a:stretch>
            <a:fillRect/>
          </a:stretch>
        </p:blipFill>
        <p:spPr>
          <a:xfrm>
            <a:off x="641350" y="886645"/>
            <a:ext cx="10800080" cy="254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01205"/>
            <a:ext cx="10800000" cy="2964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2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10476" y="1077153"/>
            <a:ext cx="209523" cy="200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00952" y="2339001"/>
            <a:ext cx="209523" cy="200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24065"/>
            <a:ext cx="10800000" cy="2913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100952" y="4020821"/>
            <a:ext cx="561904" cy="191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224761" y="5673492"/>
            <a:ext cx="10209523" cy="257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977142" y="6103378"/>
            <a:ext cx="923809" cy="238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OWNiOTUzNzBmZTllNjFhNjUzMzRhNTA5NDdhZDA5OTE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