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3" r:id="rId4"/>
    <p:sldId id="372" r:id="rId5"/>
    <p:sldId id="371" r:id="rId6"/>
    <p:sldId id="370" r:id="rId7"/>
    <p:sldId id="367" r:id="rId8"/>
    <p:sldId id="366" r:id="rId9"/>
    <p:sldId id="365" r:id="rId10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0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image" Target="../media/image9.png"/><Relationship Id="rId4" Type="http://schemas.openxmlformats.org/officeDocument/2006/relationships/tags" Target="../tags/tag2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13.png"/><Relationship Id="rId2" Type="http://schemas.openxmlformats.org/officeDocument/2006/relationships/tags" Target="../tags/tag5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27" b="39811"/>
          <a:stretch>
            <a:fillRect/>
          </a:stretch>
        </p:blipFill>
        <p:spPr>
          <a:xfrm>
            <a:off x="2639060" y="2780665"/>
            <a:ext cx="7156696" cy="1146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0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6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3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91428" y="1105666"/>
            <a:ext cx="209523" cy="190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053333" y="1993594"/>
            <a:ext cx="238094" cy="200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2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77142" y="1524992"/>
            <a:ext cx="390476" cy="200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3572325"/>
            <a:ext cx="10800000" cy="361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3933640"/>
            <a:ext cx="10800000" cy="1398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1146654" y="4508391"/>
            <a:ext cx="10314286" cy="258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870464" y="4958612"/>
            <a:ext cx="933333" cy="249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6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4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734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62857" y="966383"/>
            <a:ext cx="200000" cy="190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00952" y="966383"/>
            <a:ext cx="238095" cy="190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748571" y="966383"/>
            <a:ext cx="209523" cy="20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958095" y="966383"/>
            <a:ext cx="180951" cy="190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958095" y="2738869"/>
            <a:ext cx="400000" cy="190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300952" y="2729339"/>
            <a:ext cx="209523" cy="20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573595"/>
            <a:ext cx="10800000" cy="3119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10895235" y="4145992"/>
            <a:ext cx="238095" cy="181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10866663" y="4556211"/>
            <a:ext cx="266666" cy="238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1209520" y="5872726"/>
            <a:ext cx="10323810" cy="267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auto">
          <a:xfrm>
            <a:off x="971425" y="6321104"/>
            <a:ext cx="8047619" cy="257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OWNiOTUzNzBmZTllNjFhNjUzMzRhNTA5NDdhZDA5OT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2023-12-26T05:48:13Z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