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7" r:id="rId4"/>
    <p:sldId id="366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61" b="19156"/>
          <a:stretch>
            <a:fillRect/>
          </a:stretch>
        </p:blipFill>
        <p:spPr>
          <a:xfrm>
            <a:off x="1684020" y="2780665"/>
            <a:ext cx="8824778" cy="1074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2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53333" y="1105561"/>
            <a:ext cx="209523" cy="190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39047" y="4177478"/>
            <a:ext cx="209523" cy="200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520000" y="4683104"/>
            <a:ext cx="238095" cy="200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805714" y="5188730"/>
            <a:ext cx="200000" cy="190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3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81904" y="2240528"/>
            <a:ext cx="209523" cy="200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24761" y="2755569"/>
            <a:ext cx="200001" cy="190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900952" y="3804728"/>
            <a:ext cx="266666" cy="2479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900952" y="4310232"/>
            <a:ext cx="266666" cy="238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900952" y="5311701"/>
            <a:ext cx="266666" cy="2479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1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939047" y="2753593"/>
            <a:ext cx="238095" cy="190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967619" y="3249009"/>
            <a:ext cx="200000" cy="200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872380" y="4258896"/>
            <a:ext cx="380952" cy="200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9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53333" y="2212880"/>
            <a:ext cx="9971428" cy="257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2718777"/>
            <a:ext cx="9609523" cy="248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2023-12-26T05:42:12Z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