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 b="8800"/>
          <a:stretch>
            <a:fillRect/>
          </a:stretch>
        </p:blipFill>
        <p:spPr>
          <a:xfrm>
            <a:off x="2423160" y="2708910"/>
            <a:ext cx="7454864" cy="1389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00930" y="1594485"/>
            <a:ext cx="1463040" cy="35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72380" y="1677204"/>
            <a:ext cx="609523" cy="266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29523" y="2277580"/>
            <a:ext cx="219047" cy="219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72380" y="3964352"/>
            <a:ext cx="628571" cy="27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67619" y="3954822"/>
            <a:ext cx="3590476" cy="285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81904" y="4526609"/>
            <a:ext cx="7619047" cy="285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582199"/>
            <a:ext cx="9704761" cy="286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415" y="2433320"/>
            <a:ext cx="10396220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1904" y="2974217"/>
            <a:ext cx="9904761" cy="286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86666" y="3908585"/>
            <a:ext cx="10171428" cy="286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91428" y="4375769"/>
            <a:ext cx="7771428" cy="286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6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53333" y="1105709"/>
            <a:ext cx="219047" cy="21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