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8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5" b="23669"/>
          <a:stretch>
            <a:fillRect/>
          </a:stretch>
        </p:blipFill>
        <p:spPr>
          <a:xfrm>
            <a:off x="2351405" y="2780665"/>
            <a:ext cx="7705840" cy="1140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3333" y="1639768"/>
            <a:ext cx="590476" cy="23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91428" y="1630228"/>
            <a:ext cx="1180952" cy="267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62857" y="1639768"/>
            <a:ext cx="628571" cy="267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05305" y="3077210"/>
            <a:ext cx="6057265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05714" y="4148669"/>
            <a:ext cx="9752380" cy="29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39047" y="4663805"/>
            <a:ext cx="438095" cy="267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34285" y="1115052"/>
            <a:ext cx="228572" cy="219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67619" y="3117793"/>
            <a:ext cx="590476" cy="27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34285" y="3117793"/>
            <a:ext cx="600000" cy="27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99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396190" y="4274980"/>
            <a:ext cx="238095" cy="21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29523" y="6270821"/>
            <a:ext cx="8047619" cy="276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4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2204720"/>
            <a:ext cx="9841230" cy="428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1904" y="1143907"/>
            <a:ext cx="238095" cy="210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544926"/>
            <a:ext cx="1800000" cy="27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041463"/>
            <a:ext cx="1180952" cy="286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6666" y="2538000"/>
            <a:ext cx="1809523" cy="27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428" y="3540621"/>
            <a:ext cx="10142857" cy="286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4046707"/>
            <a:ext cx="6733333" cy="27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