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31" b="21009"/>
          <a:stretch>
            <a:fillRect/>
          </a:stretch>
        </p:blipFill>
        <p:spPr>
          <a:xfrm>
            <a:off x="4151630" y="2996565"/>
            <a:ext cx="3763010" cy="100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05"/>
          <a:stretch>
            <a:fillRect/>
          </a:stretch>
        </p:blipFill>
        <p:spPr>
          <a:xfrm>
            <a:off x="720090" y="2709095"/>
            <a:ext cx="10800080" cy="161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615238" y="2848347"/>
            <a:ext cx="219047" cy="20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99"/>
          <a:stretch>
            <a:fillRect/>
          </a:stretch>
        </p:blipFill>
        <p:spPr>
          <a:xfrm>
            <a:off x="767080" y="764540"/>
            <a:ext cx="10800080" cy="52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71270" y="1484630"/>
            <a:ext cx="7326423" cy="11014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67305" y="14846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7967980" y="14846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91360" y="20681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7031990" y="20027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153194"/>
            <a:ext cx="21904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91428" y="3871105"/>
            <a:ext cx="390476" cy="19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150"/>
            <a:ext cx="10800000" cy="26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1124723"/>
            <a:ext cx="1580952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5238" y="1134268"/>
            <a:ext cx="1828572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48571" y="1678347"/>
            <a:ext cx="209523" cy="200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39047" y="1687892"/>
            <a:ext cx="238095" cy="19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67619" y="1687892"/>
            <a:ext cx="200000" cy="19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48571" y="2718777"/>
            <a:ext cx="561904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29523" y="2718777"/>
            <a:ext cx="552380" cy="22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00952" y="2718777"/>
            <a:ext cx="552380" cy="22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48571" y="2718777"/>
            <a:ext cx="542856" cy="22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