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1" r:id="rId4"/>
    <p:sldId id="370" r:id="rId5"/>
    <p:sldId id="369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custDataLst>
    <p:tags r:id="rId1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tags" Target="../tags/tag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564" b="-4204"/>
          <a:stretch>
            <a:fillRect/>
          </a:stretch>
        </p:blipFill>
        <p:spPr>
          <a:xfrm>
            <a:off x="3719195" y="2132330"/>
            <a:ext cx="5177623" cy="14292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97" r="74229" b="17593"/>
          <a:stretch>
            <a:fillRect/>
          </a:stretch>
        </p:blipFill>
        <p:spPr>
          <a:xfrm>
            <a:off x="3719195" y="3572510"/>
            <a:ext cx="4778211" cy="1111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590"/>
          <a:stretch>
            <a:fillRect/>
          </a:stretch>
        </p:blipFill>
        <p:spPr>
          <a:xfrm>
            <a:off x="720090" y="972185"/>
            <a:ext cx="10800080" cy="2744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4548571" y="2450342"/>
            <a:ext cx="561904" cy="228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967619" y="2450342"/>
            <a:ext cx="552381" cy="2384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548571" y="2889076"/>
            <a:ext cx="552380" cy="2479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98880" y="3788410"/>
            <a:ext cx="9115426" cy="39814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775460" y="378841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FF3399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FF3399"/>
              </a:solidFill>
              <a:cs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>
            <p:custDataLst>
              <p:tags r:id="rId4"/>
            </p:custDataLst>
          </p:nvPr>
        </p:nvSpPr>
        <p:spPr>
          <a:xfrm>
            <a:off x="5087620" y="378841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FF3399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FF3399"/>
              </a:solidFill>
              <a:cs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>
            <p:custDataLst>
              <p:tags r:id="rId5"/>
            </p:custDataLst>
          </p:nvPr>
        </p:nvSpPr>
        <p:spPr>
          <a:xfrm>
            <a:off x="6959600" y="378841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FF3399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FF3399"/>
              </a:solidFill>
              <a:cs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>
            <p:custDataLst>
              <p:tags r:id="rId6"/>
            </p:custDataLst>
          </p:nvPr>
        </p:nvSpPr>
        <p:spPr>
          <a:xfrm>
            <a:off x="9768205" y="378841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FF3399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FF3399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9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110476" y="1582454"/>
            <a:ext cx="200000" cy="200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596190" y="2030757"/>
            <a:ext cx="200000" cy="1907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091428" y="2479059"/>
            <a:ext cx="238095" cy="1907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110476" y="2927362"/>
            <a:ext cx="200000" cy="1907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386666" y="3413818"/>
            <a:ext cx="219047" cy="1907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8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215238" y="1105456"/>
            <a:ext cx="209523" cy="1906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205714" y="2525810"/>
            <a:ext cx="219047" cy="200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8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7777142" y="2924410"/>
            <a:ext cx="209523" cy="2000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024761" y="3819662"/>
            <a:ext cx="238095" cy="1904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110476" y="4714914"/>
            <a:ext cx="200000" cy="1904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1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58095" y="1602018"/>
            <a:ext cx="228571" cy="181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529523" y="2508863"/>
            <a:ext cx="276190" cy="2386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862857" y="3444345"/>
            <a:ext cx="276190" cy="2386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872380" y="3940723"/>
            <a:ext cx="238095" cy="181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0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7634285" y="4392957"/>
            <a:ext cx="238095" cy="190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320000" y="4859885"/>
            <a:ext cx="200000" cy="190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6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396190" y="2543842"/>
            <a:ext cx="200000" cy="190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624761" y="2543842"/>
            <a:ext cx="219047" cy="190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872380" y="3001106"/>
            <a:ext cx="209523" cy="2000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567619" y="3010632"/>
            <a:ext cx="238095" cy="190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053333" y="3448843"/>
            <a:ext cx="2238095" cy="247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43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53333" y="3802481"/>
            <a:ext cx="219047" cy="1906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120000" y="3802481"/>
            <a:ext cx="219047" cy="1906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358095" y="3802481"/>
            <a:ext cx="238095" cy="1906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615238" y="3802481"/>
            <a:ext cx="200000" cy="1906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OWNiOTUzNzBmZTllNjFhNjUzMzRhNTA5NDdhZDA5OT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</Words>
  <Application>WPS 演示</Application>
  <PresentationFormat>宽屏</PresentationFormat>
  <Paragraphs>8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36</cp:revision>
  <dcterms:created xsi:type="dcterms:W3CDTF">2015-09-16T06:52:00Z</dcterms:created>
  <dcterms:modified xsi:type="dcterms:W3CDTF">2023-12-26T05:36:03Z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