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40550"/>
          <a:stretch>
            <a:fillRect/>
          </a:stretch>
        </p:blipFill>
        <p:spPr>
          <a:xfrm>
            <a:off x="2927350" y="2780665"/>
            <a:ext cx="6447548" cy="114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