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8" r:id="rId4"/>
    <p:sldId id="367" r:id="rId5"/>
    <p:sldId id="366" r:id="rId6"/>
  </p:sldIdLst>
  <p:sldSz cx="12192000" cy="6858000"/>
  <p:notesSz cx="6858000" cy="9144000"/>
  <p:custDataLst>
    <p:tags r:id="rId1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5.xml"/><Relationship Id="rId7" Type="http://schemas.openxmlformats.org/officeDocument/2006/relationships/image" Target="../media/image8.png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7.png"/><Relationship Id="rId2" Type="http://schemas.openxmlformats.org/officeDocument/2006/relationships/tags" Target="../tags/tag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56"/>
          <a:stretch>
            <a:fillRect/>
          </a:stretch>
        </p:blipFill>
        <p:spPr>
          <a:xfrm>
            <a:off x="1055370" y="2492375"/>
            <a:ext cx="9921240" cy="1707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9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10476" y="1153206"/>
            <a:ext cx="200000" cy="190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20000" y="2135537"/>
            <a:ext cx="238095" cy="190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539047" y="4062051"/>
            <a:ext cx="200000" cy="200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3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53333" y="1124604"/>
            <a:ext cx="200000" cy="200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767619" y="3470905"/>
            <a:ext cx="209523" cy="200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30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59175" y="3500755"/>
            <a:ext cx="4196239" cy="119443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4090670" y="3667760"/>
            <a:ext cx="2005330" cy="48133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>
            <p:custDataLst>
              <p:tags r:id="rId4"/>
            </p:custDataLst>
          </p:nvPr>
        </p:nvCxnSpPr>
        <p:spPr>
          <a:xfrm>
            <a:off x="4223385" y="4149090"/>
            <a:ext cx="1872615" cy="36004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5"/>
            </p:custDataLst>
          </p:nvPr>
        </p:nvCxnSpPr>
        <p:spPr>
          <a:xfrm flipV="1">
            <a:off x="4151630" y="3716655"/>
            <a:ext cx="1944370" cy="79756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7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4695005"/>
            <a:ext cx="10800000" cy="1798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auto">
          <a:xfrm>
            <a:off x="5481275" y="4867221"/>
            <a:ext cx="209523" cy="200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OWNiOTUzNzBmZTllNjFhNjUzMzRhNTA5NDdhZDA5OT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2023-12-26T06:23:18Z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