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20008"/>
          <a:stretch>
            <a:fillRect/>
          </a:stretch>
        </p:blipFill>
        <p:spPr>
          <a:xfrm>
            <a:off x="1991360" y="2996565"/>
            <a:ext cx="8455021" cy="1139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1591733"/>
            <a:ext cx="266666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535636"/>
            <a:ext cx="228571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77142" y="3479538"/>
            <a:ext cx="219047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022504"/>
            <a:ext cx="9847619" cy="286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105" y="2924810"/>
            <a:ext cx="1008570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0952" y="3445460"/>
            <a:ext cx="10457143" cy="27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3922962"/>
            <a:ext cx="438095" cy="25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2566865"/>
            <a:ext cx="238095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2566865"/>
            <a:ext cx="266666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2566865"/>
            <a:ext cx="238095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238" y="3034819"/>
            <a:ext cx="219047" cy="21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86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3909951"/>
            <a:ext cx="1485714" cy="26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6666" y="3909951"/>
            <a:ext cx="1495238" cy="26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96190" y="3909951"/>
            <a:ext cx="1495238" cy="27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2857" y="4396430"/>
            <a:ext cx="228571" cy="22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38935" y="3536315"/>
            <a:ext cx="979551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4109988"/>
            <a:ext cx="10485715" cy="2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4577348"/>
            <a:ext cx="3228571" cy="2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5512068"/>
            <a:ext cx="10266667" cy="2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5238" y="5979428"/>
            <a:ext cx="4552380" cy="2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