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371" r:id="rId4"/>
    <p:sldId id="370" r:id="rId5"/>
    <p:sldId id="369" r:id="rId6"/>
    <p:sldId id="368" r:id="rId7"/>
    <p:sldId id="367" r:id="rId8"/>
    <p:sldId id="366" r:id="rId9"/>
    <p:sldId id="365" r:id="rId10"/>
    <p:sldId id="364" r:id="rId11"/>
  </p:sldIdLst>
  <p:sldSz cx="12192000" cy="6858000"/>
  <p:notesSz cx="6858000" cy="9144000"/>
  <p:custDataLst>
    <p:tags r:id="rId15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gs" Target="tags/tag1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4892" b="24813"/>
          <a:stretch>
            <a:fillRect/>
          </a:stretch>
        </p:blipFill>
        <p:spPr>
          <a:xfrm>
            <a:off x="2423160" y="2856230"/>
            <a:ext cx="7434657" cy="11458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355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237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732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797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7881904" y="1086604"/>
            <a:ext cx="238095" cy="1910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8948571" y="1086604"/>
            <a:ext cx="190476" cy="1910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4129523" y="1955687"/>
            <a:ext cx="219047" cy="1910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235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339047" y="1086588"/>
            <a:ext cx="209523" cy="1909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234285" y="3703026"/>
            <a:ext cx="10323810" cy="2578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958095" y="4151831"/>
            <a:ext cx="942857" cy="2578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235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015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015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272380" y="1124435"/>
            <a:ext cx="200000" cy="1905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862857" y="1562688"/>
            <a:ext cx="247619" cy="2000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672380" y="2448721"/>
            <a:ext cx="552381" cy="2000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234440" y="4537710"/>
            <a:ext cx="10216515" cy="3498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967619" y="5068711"/>
            <a:ext cx="9390476" cy="2572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  <p:bldP spid="9" grpId="0" animBg="1"/>
    </p:bldLst>
  </p:timing>
</p:sld>
</file>

<file path=ppt/tags/tag1.xml><?xml version="1.0" encoding="utf-8"?>
<p:tagLst xmlns:p="http://schemas.openxmlformats.org/presentationml/2006/main">
  <p:tag name="commondata" val="eyJoZGlkIjoiOWNiOTUzNzBmZTllNjFhNjUzMzRhNTA5NDdhZDA5OTE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9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ପ张梦ଓ</cp:lastModifiedBy>
  <cp:revision>36</cp:revision>
  <dcterms:created xsi:type="dcterms:W3CDTF">2015-09-16T06:52:00Z</dcterms:created>
  <dcterms:modified xsi:type="dcterms:W3CDTF">2023-12-26T04:09:48Z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2052-12.1.0.15990</vt:lpwstr>
  </property>
</Properties>
</file>