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 b="40550"/>
          <a:stretch>
            <a:fillRect/>
          </a:stretch>
        </p:blipFill>
        <p:spPr>
          <a:xfrm>
            <a:off x="3935730" y="2852420"/>
            <a:ext cx="4894549" cy="114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39047" y="2061336"/>
            <a:ext cx="238095" cy="200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58095" y="2529559"/>
            <a:ext cx="209523" cy="200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67619" y="2997783"/>
            <a:ext cx="200000" cy="19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48571" y="2061619"/>
            <a:ext cx="552380" cy="24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62857" y="2090293"/>
            <a:ext cx="219047" cy="191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77142" y="1076981"/>
            <a:ext cx="209523" cy="200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3809" y="4302769"/>
            <a:ext cx="7533333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2380" y="2964091"/>
            <a:ext cx="304761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9047" y="2964091"/>
            <a:ext cx="6419048" cy="257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3431136"/>
            <a:ext cx="10371429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3898182"/>
            <a:ext cx="2476190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904" y="1639495"/>
            <a:ext cx="1323809" cy="22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29523" y="1629959"/>
            <a:ext cx="1323809" cy="23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72380" y="2097206"/>
            <a:ext cx="1314285" cy="247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77142" y="2097206"/>
            <a:ext cx="1238095" cy="219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05930" y="2590165"/>
            <a:ext cx="4752340" cy="25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24761" y="3088913"/>
            <a:ext cx="10333333" cy="247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05714" y="3556159"/>
            <a:ext cx="9733333" cy="257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