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6" r:id="rId4"/>
    <p:sldId id="395" r:id="rId5"/>
    <p:sldId id="394" r:id="rId6"/>
    <p:sldId id="393" r:id="rId7"/>
    <p:sldId id="392" r:id="rId8"/>
    <p:sldId id="390" r:id="rId9"/>
    <p:sldId id="389" r:id="rId10"/>
    <p:sldId id="388" r:id="rId11"/>
    <p:sldId id="387" r:id="rId12"/>
    <p:sldId id="386" r:id="rId13"/>
    <p:sldId id="384" r:id="rId14"/>
    <p:sldId id="383" r:id="rId15"/>
    <p:sldId id="382" r:id="rId16"/>
    <p:sldId id="381" r:id="rId17"/>
    <p:sldId id="380" r:id="rId18"/>
    <p:sldId id="378" r:id="rId19"/>
    <p:sldId id="377" r:id="rId20"/>
    <p:sldId id="376" r:id="rId21"/>
    <p:sldId id="375" r:id="rId22"/>
    <p:sldId id="374" r:id="rId23"/>
    <p:sldId id="373" r:id="rId24"/>
    <p:sldId id="372" r:id="rId25"/>
    <p:sldId id="371" r:id="rId26"/>
    <p:sldId id="429" r:id="rId27"/>
    <p:sldId id="370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6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4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5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4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2380" y="2908660"/>
            <a:ext cx="342857" cy="29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72380" y="4101186"/>
            <a:ext cx="295238" cy="29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20695" y="5284470"/>
            <a:ext cx="50863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7142" y="1133979"/>
            <a:ext cx="295238" cy="29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32370"/>
            <a:ext cx="10800000" cy="11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4761" y="1735505"/>
            <a:ext cx="295238" cy="29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6190" y="1095973"/>
            <a:ext cx="285714" cy="30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5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9047" y="1152978"/>
            <a:ext cx="304761" cy="28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86666" y="2296024"/>
            <a:ext cx="847619" cy="32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0952" y="2276974"/>
            <a:ext cx="771428" cy="352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9523" y="3458118"/>
            <a:ext cx="809523" cy="342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91428" y="3439068"/>
            <a:ext cx="847619" cy="361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91428" y="3439068"/>
            <a:ext cx="838095" cy="38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10476" y="3439068"/>
            <a:ext cx="419047" cy="361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8571" y="4039165"/>
            <a:ext cx="371428" cy="32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20000" y="4039165"/>
            <a:ext cx="2038095" cy="361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900952" y="4039165"/>
            <a:ext cx="428570" cy="342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67619" y="4620212"/>
            <a:ext cx="1619047" cy="361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744887" cy="50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767705"/>
            <a:ext cx="9748207" cy="102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96190" y="2678539"/>
            <a:ext cx="838095" cy="324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96190" y="3250563"/>
            <a:ext cx="1285714" cy="362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00952" y="3832122"/>
            <a:ext cx="809523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00952" y="4423214"/>
            <a:ext cx="790476" cy="38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0000" y="1172150"/>
            <a:ext cx="342858" cy="28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58095" y="1124556"/>
            <a:ext cx="276190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4099401"/>
            <a:ext cx="295238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4285" y="1744203"/>
            <a:ext cx="295238" cy="30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265" y="5144770"/>
            <a:ext cx="961136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872154"/>
            <a:ext cx="1409523" cy="352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3905"/>
            <a:ext cx="10081558" cy="613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58"/>
          <a:stretch>
            <a:fillRect/>
          </a:stretch>
        </p:blipFill>
        <p:spPr>
          <a:xfrm>
            <a:off x="720090" y="972185"/>
            <a:ext cx="10753090" cy="476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01"/>
          <a:stretch>
            <a:fillRect/>
          </a:stretch>
        </p:blipFill>
        <p:spPr>
          <a:xfrm>
            <a:off x="767080" y="980625"/>
            <a:ext cx="10753090" cy="301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16"/>
          <a:stretch>
            <a:fillRect/>
          </a:stretch>
        </p:blipFill>
        <p:spPr>
          <a:xfrm>
            <a:off x="767080" y="4004945"/>
            <a:ext cx="10800080" cy="122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57"/>
          <a:stretch>
            <a:fillRect/>
          </a:stretch>
        </p:blipFill>
        <p:spPr>
          <a:xfrm>
            <a:off x="551180" y="836480"/>
            <a:ext cx="10800080" cy="299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45" y="3831405"/>
            <a:ext cx="10800000" cy="29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10476" y="1725072"/>
            <a:ext cx="276190" cy="29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58095" y="1114929"/>
            <a:ext cx="285714" cy="30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172420"/>
            <a:ext cx="342857" cy="28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0535" y="1680845"/>
            <a:ext cx="362585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02855" y="4592955"/>
            <a:ext cx="46926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67619" y="1667238"/>
            <a:ext cx="9066666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72590" y="2741930"/>
            <a:ext cx="964755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83030" y="3366135"/>
            <a:ext cx="730885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1095985"/>
            <a:ext cx="295238" cy="30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0000" y="1153133"/>
            <a:ext cx="295238" cy="30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1143686"/>
            <a:ext cx="342858" cy="295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784290"/>
            <a:ext cx="10800000" cy="17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4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1175" y="1138420"/>
            <a:ext cx="277114" cy="29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7142" y="2353177"/>
            <a:ext cx="295238" cy="28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9523" y="1735144"/>
            <a:ext cx="285715" cy="305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