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6" b="25902"/>
          <a:stretch>
            <a:fillRect/>
          </a:stretch>
        </p:blipFill>
        <p:spPr>
          <a:xfrm>
            <a:off x="2783205" y="2636520"/>
            <a:ext cx="6588654" cy="1146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3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8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1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1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2023-12-26T06:17:47Z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