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93" r:id="rId4"/>
    <p:sldId id="392" r:id="rId5"/>
    <p:sldId id="391" r:id="rId6"/>
    <p:sldId id="390" r:id="rId7"/>
    <p:sldId id="388" r:id="rId8"/>
    <p:sldId id="387" r:id="rId9"/>
    <p:sldId id="386" r:id="rId10"/>
    <p:sldId id="385" r:id="rId11"/>
    <p:sldId id="384" r:id="rId12"/>
    <p:sldId id="383" r:id="rId13"/>
    <p:sldId id="382" r:id="rId14"/>
    <p:sldId id="381" r:id="rId15"/>
    <p:sldId id="380" r:id="rId16"/>
    <p:sldId id="378" r:id="rId17"/>
    <p:sldId id="377" r:id="rId18"/>
    <p:sldId id="376" r:id="rId19"/>
    <p:sldId id="375" r:id="rId20"/>
    <p:sldId id="373" r:id="rId21"/>
    <p:sldId id="372" r:id="rId22"/>
    <p:sldId id="371" r:id="rId23"/>
    <p:sldId id="370" r:id="rId24"/>
    <p:sldId id="423" r:id="rId25"/>
    <p:sldId id="369" r:id="rId26"/>
    <p:sldId id="367" r:id="rId27"/>
    <p:sldId id="366" r:id="rId28"/>
    <p:sldId id="365" r:id="rId29"/>
    <p:sldId id="364" r:id="rId30"/>
  </p:sldIdLst>
  <p:sldSz cx="12192000" cy="6858000"/>
  <p:notesSz cx="6858000" cy="9144000"/>
  <p:custDataLst>
    <p:tags r:id="rId3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5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2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tags" Target="../tags/tag3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tags" Target="../tags/tag4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91835"/>
            <a:ext cx="10800000" cy="2424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9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86666" y="1754185"/>
            <a:ext cx="333333" cy="295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7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00952" y="1810615"/>
            <a:ext cx="276190" cy="295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836295"/>
            <a:ext cx="8274050" cy="6017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56220" y="847725"/>
            <a:ext cx="469265" cy="489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4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91428" y="1134118"/>
            <a:ext cx="342857" cy="295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0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892365"/>
            <a:ext cx="10800000" cy="2063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6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836295"/>
            <a:ext cx="9897745" cy="6043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4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2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13805" y="1141730"/>
            <a:ext cx="282575" cy="354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271510" y="3051175"/>
            <a:ext cx="362585" cy="427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35" y="5660840"/>
            <a:ext cx="10800000" cy="630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73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56220" y="1011555"/>
            <a:ext cx="387350" cy="405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771954" y="3049681"/>
            <a:ext cx="796856" cy="296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9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36255" y="2701925"/>
            <a:ext cx="307340" cy="368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20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39265" y="1641475"/>
            <a:ext cx="6155055" cy="511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48571" y="2430124"/>
            <a:ext cx="6114285" cy="390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9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205" y="3068955"/>
            <a:ext cx="1677670" cy="478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808"/>
          <a:stretch>
            <a:fillRect/>
          </a:stretch>
        </p:blipFill>
        <p:spPr>
          <a:xfrm>
            <a:off x="720090" y="972185"/>
            <a:ext cx="10753090" cy="447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240" y="1700530"/>
            <a:ext cx="1662430" cy="422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9870" y="3644900"/>
            <a:ext cx="1715770" cy="426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192"/>
          <a:stretch>
            <a:fillRect/>
          </a:stretch>
        </p:blipFill>
        <p:spPr>
          <a:xfrm>
            <a:off x="720090" y="1053015"/>
            <a:ext cx="10753090" cy="3348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6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4277810"/>
            <a:ext cx="10800000" cy="1922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1900" y="5085080"/>
            <a:ext cx="1783080" cy="42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2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29523" y="1887997"/>
            <a:ext cx="1085715" cy="305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36295"/>
            <a:ext cx="9070340" cy="5980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81650" y="1407795"/>
            <a:ext cx="514985" cy="443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679690" y="3080385"/>
            <a:ext cx="461645" cy="443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2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39265" y="2394585"/>
            <a:ext cx="9589135" cy="464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77315" y="3016885"/>
            <a:ext cx="9978390" cy="490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77315" y="3655695"/>
            <a:ext cx="9964420" cy="518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339047" y="4441600"/>
            <a:ext cx="3466666" cy="390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6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7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29523" y="1086406"/>
            <a:ext cx="304761" cy="286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48571" y="4346983"/>
            <a:ext cx="266666" cy="295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36295"/>
            <a:ext cx="9146540" cy="6066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031990" y="836295"/>
            <a:ext cx="520700" cy="556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65325" y="2531745"/>
            <a:ext cx="603250" cy="462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3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96190" y="1153332"/>
            <a:ext cx="276190" cy="286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865820"/>
            <a:ext cx="10800000" cy="612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998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38034" y="1182955"/>
            <a:ext cx="330153" cy="2843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9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39047" y="1181954"/>
            <a:ext cx="266666" cy="295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36295"/>
            <a:ext cx="9602470" cy="5895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94295" y="1488440"/>
            <a:ext cx="486410" cy="396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36295"/>
            <a:ext cx="9900285" cy="6101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92260" y="946150"/>
            <a:ext cx="544195" cy="506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OWNiOTUzNzBmZTllNjFhNjUzMzRhNTA5NDdhZDA5OT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2023-12-26T03:31:30Z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