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2" r:id="rId4"/>
    <p:sldId id="391" r:id="rId5"/>
    <p:sldId id="390" r:id="rId6"/>
    <p:sldId id="389" r:id="rId7"/>
    <p:sldId id="388" r:id="rId8"/>
    <p:sldId id="386" r:id="rId9"/>
    <p:sldId id="385" r:id="rId10"/>
    <p:sldId id="384" r:id="rId11"/>
    <p:sldId id="383" r:id="rId12"/>
    <p:sldId id="382" r:id="rId13"/>
    <p:sldId id="381" r:id="rId14"/>
    <p:sldId id="380" r:id="rId15"/>
    <p:sldId id="379" r:id="rId16"/>
    <p:sldId id="378" r:id="rId17"/>
    <p:sldId id="377" r:id="rId18"/>
    <p:sldId id="376" r:id="rId19"/>
    <p:sldId id="375" r:id="rId20"/>
    <p:sldId id="374" r:id="rId21"/>
    <p:sldId id="372" r:id="rId22"/>
    <p:sldId id="371" r:id="rId23"/>
    <p:sldId id="370" r:id="rId24"/>
    <p:sldId id="421" r:id="rId25"/>
    <p:sldId id="369" r:id="rId26"/>
    <p:sldId id="367" r:id="rId27"/>
    <p:sldId id="366" r:id="rId28"/>
    <p:sldId id="365" r:id="rId29"/>
    <p:sldId id="364" r:id="rId30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7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23.png"/><Relationship Id="rId2" Type="http://schemas.openxmlformats.org/officeDocument/2006/relationships/tags" Target="../tags/tag2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6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835"/>
            <a:ext cx="10800000" cy="243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9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20000" y="1086489"/>
            <a:ext cx="304761" cy="28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60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19668" y="1087530"/>
            <a:ext cx="264014" cy="247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8105775" cy="605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82260" y="721360"/>
            <a:ext cx="399415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3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96190" y="1821175"/>
            <a:ext cx="2057142" cy="362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96190" y="2479524"/>
            <a:ext cx="2790476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77142" y="3156956"/>
            <a:ext cx="2809523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00952" y="3824846"/>
            <a:ext cx="2047619" cy="381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15238" y="3834387"/>
            <a:ext cx="2085713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7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10253345" cy="585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8841105" cy="614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38275" y="1918970"/>
            <a:ext cx="596900" cy="431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85920" y="1904365"/>
            <a:ext cx="612775" cy="47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16395" y="1904365"/>
            <a:ext cx="666115" cy="44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8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3333" y="2477137"/>
            <a:ext cx="857142" cy="352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67619" y="3143970"/>
            <a:ext cx="9542857" cy="381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77142" y="3848908"/>
            <a:ext cx="1600000" cy="333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67619" y="4515741"/>
            <a:ext cx="828571" cy="381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62857" y="4534794"/>
            <a:ext cx="847619" cy="3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77142" y="5201627"/>
            <a:ext cx="3485715" cy="361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61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680"/>
            <a:ext cx="10800000" cy="3391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739047" y="3129945"/>
            <a:ext cx="9600000" cy="390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329523" y="3825462"/>
            <a:ext cx="1428571" cy="362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748571" y="5168858"/>
            <a:ext cx="3876190" cy="381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34285" y="2829393"/>
            <a:ext cx="847619" cy="361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00952" y="2810343"/>
            <a:ext cx="828571" cy="381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96190" y="3505675"/>
            <a:ext cx="866666" cy="352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29523" y="4162906"/>
            <a:ext cx="800000" cy="381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29523" y="4172432"/>
            <a:ext cx="819047" cy="381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77142" y="4848713"/>
            <a:ext cx="904761" cy="352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415238" y="4829663"/>
            <a:ext cx="847619" cy="390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739047" y="5534520"/>
            <a:ext cx="838095" cy="333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565"/>
          <a:stretch>
            <a:fillRect/>
          </a:stretch>
        </p:blipFill>
        <p:spPr>
          <a:xfrm>
            <a:off x="720090" y="972185"/>
            <a:ext cx="10753090" cy="483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51"/>
          <a:stretch>
            <a:fillRect/>
          </a:stretch>
        </p:blipFill>
        <p:spPr>
          <a:xfrm>
            <a:off x="622935" y="908500"/>
            <a:ext cx="10753090" cy="337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64805"/>
            <a:ext cx="10800000" cy="126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2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25861" y="1206733"/>
            <a:ext cx="324833" cy="279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90936" y="4402721"/>
            <a:ext cx="775991" cy="28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24761" y="1877905"/>
            <a:ext cx="1095238" cy="295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96000" y="1740000"/>
            <a:ext cx="232000" cy="24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83690" y="5035550"/>
            <a:ext cx="8220710" cy="39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95070" y="5600700"/>
            <a:ext cx="8444865" cy="38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80000" y="6236000"/>
            <a:ext cx="4248000" cy="3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2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81445" y="1735455"/>
            <a:ext cx="334010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05955" y="3823970"/>
            <a:ext cx="428625" cy="36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0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2240" y="1797420"/>
            <a:ext cx="268800" cy="287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61920" y="3708448"/>
            <a:ext cx="286719" cy="27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8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29523" y="1124660"/>
            <a:ext cx="295238" cy="295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856470" cy="1804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7960" y="1486535"/>
            <a:ext cx="423545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2561590"/>
            <a:ext cx="9856470" cy="4358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1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33521" y="1116225"/>
            <a:ext cx="279436" cy="279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67619" y="1191234"/>
            <a:ext cx="304761" cy="285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29523" y="1181888"/>
            <a:ext cx="342858" cy="295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2023-12-26T03:11:42Z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