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9" r:id="rId7"/>
    <p:sldId id="368" r:id="rId8"/>
    <p:sldId id="367" r:id="rId9"/>
    <p:sldId id="365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4" b="27920"/>
          <a:stretch>
            <a:fillRect/>
          </a:stretch>
        </p:blipFill>
        <p:spPr>
          <a:xfrm>
            <a:off x="1918970" y="2924810"/>
            <a:ext cx="8281029" cy="1005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6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167619" y="2506990"/>
            <a:ext cx="304761" cy="219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81904" y="2487922"/>
            <a:ext cx="571428" cy="247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29523" y="2974161"/>
            <a:ext cx="552380" cy="2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24761" y="2974161"/>
            <a:ext cx="542857" cy="247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39047" y="3450866"/>
            <a:ext cx="266666" cy="247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634285" y="4003844"/>
            <a:ext cx="247619" cy="190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62857" y="2162904"/>
            <a:ext cx="209523" cy="19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53333" y="2162904"/>
            <a:ext cx="180952" cy="19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10476" y="2639266"/>
            <a:ext cx="238095" cy="19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20000" y="2639266"/>
            <a:ext cx="200000" cy="19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77142" y="2639266"/>
            <a:ext cx="219047" cy="19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177142" y="2639266"/>
            <a:ext cx="180952" cy="19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329523" y="4068351"/>
            <a:ext cx="247619" cy="200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024761" y="4068351"/>
            <a:ext cx="209523" cy="200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500952" y="4554240"/>
            <a:ext cx="200000" cy="19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81904" y="5030602"/>
            <a:ext cx="219047" cy="19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7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291428" y="1153649"/>
            <a:ext cx="209523" cy="200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3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253333" y="2165351"/>
            <a:ext cx="1047619" cy="238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29523" y="2633145"/>
            <a:ext cx="1314285" cy="257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48571" y="3129580"/>
            <a:ext cx="1076190" cy="229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20000" y="4084261"/>
            <a:ext cx="561904" cy="238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805714" y="4552055"/>
            <a:ext cx="1066666" cy="238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0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69"/>
          <a:stretch>
            <a:fillRect/>
          </a:stretch>
        </p:blipFill>
        <p:spPr>
          <a:xfrm>
            <a:off x="720090" y="4872355"/>
            <a:ext cx="10800080" cy="165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59"/>
          <a:stretch>
            <a:fillRect/>
          </a:stretch>
        </p:blipFill>
        <p:spPr>
          <a:xfrm>
            <a:off x="767080" y="981260"/>
            <a:ext cx="10800080" cy="254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572960"/>
            <a:ext cx="10800000" cy="2940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91428" y="1086553"/>
            <a:ext cx="200000" cy="200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58095" y="3186695"/>
            <a:ext cx="247619" cy="200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873950"/>
            <a:ext cx="10800000" cy="209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7752377" y="3997913"/>
            <a:ext cx="2228571" cy="247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9180949" y="4446088"/>
            <a:ext cx="200000" cy="200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9933330" y="4446088"/>
            <a:ext cx="238095" cy="200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