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3" r:id="rId4"/>
    <p:sldId id="372" r:id="rId5"/>
    <p:sldId id="370" r:id="rId6"/>
    <p:sldId id="369" r:id="rId7"/>
    <p:sldId id="368" r:id="rId8"/>
    <p:sldId id="367" r:id="rId9"/>
    <p:sldId id="365" r:id="rId10"/>
  </p:sldIdLst>
  <p:sldSz cx="12192000" cy="6858000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6.png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11.png"/><Relationship Id="rId2" Type="http://schemas.openxmlformats.org/officeDocument/2006/relationships/tags" Target="../tags/tag3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13.png"/><Relationship Id="rId2" Type="http://schemas.openxmlformats.org/officeDocument/2006/relationships/tags" Target="../tags/tag10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94" b="21309"/>
          <a:stretch>
            <a:fillRect/>
          </a:stretch>
        </p:blipFill>
        <p:spPr>
          <a:xfrm>
            <a:off x="2432050" y="2780665"/>
            <a:ext cx="7328033" cy="1139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3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0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72380" y="1592474"/>
            <a:ext cx="600000" cy="267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62857" y="2098399"/>
            <a:ext cx="619047" cy="276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891428" y="2613870"/>
            <a:ext cx="600000" cy="257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2325"/>
            <a:ext cx="10800000" cy="2458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7672380" y="3658087"/>
            <a:ext cx="266666" cy="219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9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48571" y="1124806"/>
            <a:ext cx="228571" cy="219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29523" y="2624222"/>
            <a:ext cx="619047" cy="24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177142" y="3120844"/>
            <a:ext cx="1190476" cy="276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0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2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8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88860"/>
            <a:ext cx="10800000" cy="2691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9996190" y="3951096"/>
            <a:ext cx="257142" cy="209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5291428" y="5010406"/>
            <a:ext cx="590476" cy="267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6577142" y="5010406"/>
            <a:ext cx="1180952" cy="248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5424761" y="5554376"/>
            <a:ext cx="857142" cy="257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auto">
          <a:xfrm>
            <a:off x="10558095" y="5554376"/>
            <a:ext cx="1000000" cy="257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auto">
          <a:xfrm>
            <a:off x="996190" y="6079259"/>
            <a:ext cx="7819047" cy="286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2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34285" y="1667314"/>
            <a:ext cx="295238" cy="266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834285" y="2210231"/>
            <a:ext cx="295238" cy="266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872380" y="2781722"/>
            <a:ext cx="257141" cy="200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834285" y="3286539"/>
            <a:ext cx="295238" cy="276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3729805"/>
            <a:ext cx="10800000" cy="2664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194273" y="5458632"/>
            <a:ext cx="10266667" cy="286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918083" y="6003070"/>
            <a:ext cx="4685714" cy="286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OWNiOTUzNzBmZTllNjFhNjUzMzRhNTA5NDdhZDA5OT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2023-12-26T02:07:57Z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