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 b="24061"/>
          <a:stretch>
            <a:fillRect/>
          </a:stretch>
        </p:blipFill>
        <p:spPr>
          <a:xfrm>
            <a:off x="2495550" y="2859405"/>
            <a:ext cx="7330614" cy="1139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0000" y="1162555"/>
            <a:ext cx="238095" cy="21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4785" y="2607945"/>
            <a:ext cx="356870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087509"/>
            <a:ext cx="10180953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611893"/>
            <a:ext cx="1638095" cy="27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137376"/>
            <a:ext cx="10057142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4652226"/>
            <a:ext cx="2361904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3809" y="1057737"/>
            <a:ext cx="1400000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2" y="1572163"/>
            <a:ext cx="533333" cy="2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1428" y="2105641"/>
            <a:ext cx="609523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6380"/>
            <a:ext cx="10800000" cy="207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2380" y="2249517"/>
            <a:ext cx="2085714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3333" y="2249517"/>
            <a:ext cx="1304761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2792939"/>
            <a:ext cx="895238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640" y="3802380"/>
            <a:ext cx="1013206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5714" y="4413671"/>
            <a:ext cx="9990476" cy="28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1904" y="1105696"/>
            <a:ext cx="219047" cy="21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