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2"/>
          <a:stretch>
            <a:fillRect/>
          </a:stretch>
        </p:blipFill>
        <p:spPr>
          <a:xfrm>
            <a:off x="1213485" y="2952750"/>
            <a:ext cx="9764792" cy="95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567619" y="3553880"/>
            <a:ext cx="295238" cy="24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58095" y="4049297"/>
            <a:ext cx="304761" cy="228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67619" y="4525658"/>
            <a:ext cx="266666" cy="21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77142" y="5011547"/>
            <a:ext cx="276190" cy="21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775460" y="2780665"/>
            <a:ext cx="438785" cy="102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4728210" y="2741295"/>
            <a:ext cx="508635" cy="141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6744335" y="2741295"/>
            <a:ext cx="508635" cy="141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9408795" y="2741295"/>
            <a:ext cx="666750" cy="140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4439920" y="3789045"/>
            <a:ext cx="508635" cy="141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2712085" y="4277995"/>
            <a:ext cx="508635" cy="141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4219575" y="4744720"/>
            <a:ext cx="508635" cy="141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4655820" y="5228590"/>
            <a:ext cx="508635" cy="141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6965" y="2287905"/>
            <a:ext cx="228600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62857" y="2899451"/>
            <a:ext cx="209523" cy="200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62857" y="3376543"/>
            <a:ext cx="238095" cy="200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34285" y="3863177"/>
            <a:ext cx="219047" cy="190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43809" y="2124795"/>
            <a:ext cx="219047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10476" y="2610684"/>
            <a:ext cx="200000" cy="1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53333" y="3087046"/>
            <a:ext cx="209523" cy="20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62857" y="3611044"/>
            <a:ext cx="238094" cy="20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67619" y="1134057"/>
            <a:ext cx="209523" cy="200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3333" y="4127345"/>
            <a:ext cx="9238095" cy="247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8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0145" y="3716655"/>
            <a:ext cx="1490980" cy="280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1052830"/>
            <a:ext cx="1529497" cy="3148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91428" y="1534959"/>
            <a:ext cx="209523" cy="200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72380" y="2861255"/>
            <a:ext cx="209523" cy="190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29523" y="3748633"/>
            <a:ext cx="200000" cy="190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4285" y="5036761"/>
            <a:ext cx="9228571" cy="257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2023-12-26T06:12:29Z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