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39811"/>
          <a:stretch>
            <a:fillRect/>
          </a:stretch>
        </p:blipFill>
        <p:spPr>
          <a:xfrm>
            <a:off x="1703070" y="2852420"/>
            <a:ext cx="8961390" cy="107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1143749"/>
            <a:ext cx="247619" cy="19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1428" y="3061620"/>
            <a:ext cx="314285" cy="209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24761" y="3052079"/>
            <a:ext cx="285714" cy="22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4761" y="3042537"/>
            <a:ext cx="276190" cy="24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34285" y="3042537"/>
            <a:ext cx="657142" cy="24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10476" y="3500536"/>
            <a:ext cx="276190" cy="2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67619" y="3500536"/>
            <a:ext cx="247619" cy="24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91428" y="3500536"/>
            <a:ext cx="295238" cy="2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91428" y="3490994"/>
            <a:ext cx="266666" cy="24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729523" y="3490994"/>
            <a:ext cx="266666" cy="24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43809" y="3977618"/>
            <a:ext cx="276190" cy="2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967619" y="3958535"/>
            <a:ext cx="295238" cy="22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1096068"/>
            <a:ext cx="200000" cy="20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2546719"/>
            <a:ext cx="200000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639787"/>
            <a:ext cx="238095" cy="1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1172314"/>
            <a:ext cx="695238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4444122"/>
            <a:ext cx="10104761" cy="25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4892445"/>
            <a:ext cx="8466666" cy="25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