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8" r:id="rId4"/>
    <p:sldId id="367" r:id="rId5"/>
    <p:sldId id="365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2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892" b="39811"/>
          <a:stretch>
            <a:fillRect/>
          </a:stretch>
        </p:blipFill>
        <p:spPr>
          <a:xfrm>
            <a:off x="3719195" y="2852420"/>
            <a:ext cx="4896612" cy="1146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4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86666" y="1096017"/>
            <a:ext cx="200000" cy="200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96190" y="2755947"/>
            <a:ext cx="200000" cy="200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5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34285" y="1191403"/>
            <a:ext cx="209523" cy="200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790" y="3644715"/>
            <a:ext cx="10800000" cy="3053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0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86666" y="1763628"/>
            <a:ext cx="1104761" cy="257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24761" y="1763628"/>
            <a:ext cx="933333" cy="257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86666" y="2297739"/>
            <a:ext cx="304761" cy="247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87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15238" y="2242291"/>
            <a:ext cx="6390476" cy="257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872380" y="2777151"/>
            <a:ext cx="6647619" cy="257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OWNiOTUzNzBmZTllNjFhNjUzMzRhNTA5NDdhZDA5OT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2023-12-26T05:27:07Z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