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42804"/>
          <a:stretch>
            <a:fillRect/>
          </a:stretch>
        </p:blipFill>
        <p:spPr>
          <a:xfrm>
            <a:off x="3647440" y="2856230"/>
            <a:ext cx="4895114" cy="11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619" y="1086446"/>
            <a:ext cx="219047" cy="20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8571" y="2700985"/>
            <a:ext cx="209523" cy="20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3178606"/>
            <a:ext cx="200000" cy="20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53333" y="3665779"/>
            <a:ext cx="180952" cy="19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8571" y="1162908"/>
            <a:ext cx="238095" cy="19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58095" y="3148357"/>
            <a:ext cx="561904" cy="19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6190" y="1210180"/>
            <a:ext cx="219047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4182678"/>
            <a:ext cx="752380" cy="20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10476" y="4163623"/>
            <a:ext cx="7314286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4649512"/>
            <a:ext cx="6114285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