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4" r:id="rId4"/>
    <p:sldId id="372" r:id="rId5"/>
    <p:sldId id="371" r:id="rId6"/>
    <p:sldId id="370" r:id="rId7"/>
    <p:sldId id="368" r:id="rId8"/>
    <p:sldId id="366" r:id="rId9"/>
    <p:sldId id="364" r:id="rId10"/>
  </p:sldIdLst>
  <p:sldSz cx="12192000" cy="6858000"/>
  <p:notesSz cx="6858000" cy="9144000"/>
  <p:custDataLst>
    <p:tags r:id="rId1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5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3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4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561" b="18302"/>
          <a:stretch>
            <a:fillRect/>
          </a:stretch>
        </p:blipFill>
        <p:spPr>
          <a:xfrm>
            <a:off x="2870835" y="2785110"/>
            <a:ext cx="6450326" cy="12886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3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5035365"/>
            <a:ext cx="10800000" cy="1437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0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7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529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92190"/>
            <a:ext cx="10800000" cy="18375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2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76515"/>
            <a:ext cx="10800000" cy="2058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6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436560"/>
            <a:ext cx="10800000" cy="1581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4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OWNiOTUzNzBmZTllNjFhNjUzMzRhNTA5NDdhZDA5OT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36</cp:revision>
  <dcterms:created xsi:type="dcterms:W3CDTF">2015-09-16T06:52:00Z</dcterms:created>
  <dcterms:modified xsi:type="dcterms:W3CDTF">2023-12-26T05:14:53Z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