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62" b="37392"/>
          <a:stretch>
            <a:fillRect/>
          </a:stretch>
        </p:blipFill>
        <p:spPr>
          <a:xfrm>
            <a:off x="2279015" y="2785110"/>
            <a:ext cx="7294482" cy="1288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0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2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1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39047" y="1162984"/>
            <a:ext cx="200000" cy="190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491428" y="2041513"/>
            <a:ext cx="685714" cy="200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4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62857" y="1095902"/>
            <a:ext cx="238095" cy="190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34285" y="3745502"/>
            <a:ext cx="10323810" cy="247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6790" y="4110355"/>
            <a:ext cx="8281670" cy="330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7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6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62857" y="4899611"/>
            <a:ext cx="542857" cy="209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62857" y="4909144"/>
            <a:ext cx="523809" cy="190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62857" y="5357197"/>
            <a:ext cx="561904" cy="219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91428" y="5805250"/>
            <a:ext cx="285714" cy="247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5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00952" y="2506193"/>
            <a:ext cx="200000" cy="200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20000" y="2477605"/>
            <a:ext cx="1780952" cy="257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91428" y="2973121"/>
            <a:ext cx="209523" cy="200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062857" y="2954063"/>
            <a:ext cx="1857143" cy="219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815238" y="3430520"/>
            <a:ext cx="200000" cy="190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6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20000" y="1592494"/>
            <a:ext cx="238095" cy="181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91428" y="2022066"/>
            <a:ext cx="266666" cy="248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920000" y="2518462"/>
            <a:ext cx="238095" cy="181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34285" y="3406245"/>
            <a:ext cx="10323810" cy="248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77142" y="3864456"/>
            <a:ext cx="4685714" cy="248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2023-12-26T06:04:49Z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