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9" r:id="rId4"/>
    <p:sldId id="368" r:id="rId5"/>
    <p:sldId id="367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8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92"/>
          <a:stretch>
            <a:fillRect/>
          </a:stretch>
        </p:blipFill>
        <p:spPr>
          <a:xfrm>
            <a:off x="1559560" y="2852420"/>
            <a:ext cx="9355119" cy="1450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67619" y="1544942"/>
            <a:ext cx="714285" cy="200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00952" y="2881808"/>
            <a:ext cx="571428" cy="190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77142" y="1613229"/>
            <a:ext cx="266666" cy="239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67619" y="2053477"/>
            <a:ext cx="276190" cy="239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1484445"/>
            <a:ext cx="10800000" cy="405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6786880" y="1735455"/>
            <a:ext cx="4681220" cy="360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5562415"/>
            <a:ext cx="10800000" cy="93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4122599" y="5696984"/>
            <a:ext cx="1580952" cy="249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auto">
          <a:xfrm>
            <a:off x="6465456" y="5687372"/>
            <a:ext cx="1561904" cy="259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auto">
          <a:xfrm>
            <a:off x="2684504" y="6139141"/>
            <a:ext cx="1590476" cy="249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34285" y="1582697"/>
            <a:ext cx="295238" cy="20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39047" y="1573155"/>
            <a:ext cx="285714" cy="229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77142" y="1573155"/>
            <a:ext cx="285714" cy="238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58095" y="1582697"/>
            <a:ext cx="266666" cy="238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77142" y="1573155"/>
            <a:ext cx="304761" cy="238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24761" y="1573155"/>
            <a:ext cx="295238" cy="238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62857" y="2012094"/>
            <a:ext cx="266666" cy="238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558095" y="2031179"/>
            <a:ext cx="257142" cy="209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586666" y="2031179"/>
            <a:ext cx="266666" cy="209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20000" y="2021636"/>
            <a:ext cx="304761" cy="229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900952" y="2021636"/>
            <a:ext cx="304761" cy="229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053333" y="2031179"/>
            <a:ext cx="257142" cy="209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243809" y="2470118"/>
            <a:ext cx="276190" cy="209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548571" y="2460576"/>
            <a:ext cx="266666" cy="238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586666" y="2460576"/>
            <a:ext cx="266666" cy="238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196190" y="4292669"/>
            <a:ext cx="7361905" cy="25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205714" y="4731608"/>
            <a:ext cx="9876190" cy="26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253868" y="2040069"/>
            <a:ext cx="257142" cy="209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