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4"/>
          <a:stretch>
            <a:fillRect/>
          </a:stretch>
        </p:blipFill>
        <p:spPr>
          <a:xfrm>
            <a:off x="1271270" y="2348865"/>
            <a:ext cx="9752171" cy="2064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77142" y="1143756"/>
            <a:ext cx="238095" cy="19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48571" y="2985365"/>
            <a:ext cx="304761" cy="257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48571" y="3424298"/>
            <a:ext cx="304761" cy="257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62857" y="3863230"/>
            <a:ext cx="314285" cy="257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62857" y="4311705"/>
            <a:ext cx="314285" cy="248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5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0476" y="1124463"/>
            <a:ext cx="238095" cy="190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15238" y="3411419"/>
            <a:ext cx="209523" cy="190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77142" y="3879732"/>
            <a:ext cx="247619" cy="19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39047" y="3879732"/>
            <a:ext cx="200000" cy="19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91428" y="1964879"/>
            <a:ext cx="266666" cy="238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29523" y="2442225"/>
            <a:ext cx="228571" cy="171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4761" y="3282353"/>
            <a:ext cx="5085714" cy="257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2023-12-26T06:21:08Z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