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5"/>
          <a:stretch>
            <a:fillRect/>
          </a:stretch>
        </p:blipFill>
        <p:spPr>
          <a:xfrm>
            <a:off x="1415415" y="2348865"/>
            <a:ext cx="9452577" cy="207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12"/>
          <a:stretch>
            <a:fillRect/>
          </a:stretch>
        </p:blipFill>
        <p:spPr>
          <a:xfrm>
            <a:off x="720090" y="2349050"/>
            <a:ext cx="10800080" cy="262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329523" y="2934610"/>
            <a:ext cx="209523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91428" y="3792061"/>
            <a:ext cx="238095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34285" y="4220787"/>
            <a:ext cx="209523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24761" y="4649512"/>
            <a:ext cx="200000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69"/>
          <a:stretch>
            <a:fillRect/>
          </a:stretch>
        </p:blipFill>
        <p:spPr>
          <a:xfrm>
            <a:off x="695325" y="836295"/>
            <a:ext cx="10800080" cy="45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125" y="1412875"/>
            <a:ext cx="8093869" cy="8486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11450" y="14128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5879465" y="13404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7967980" y="14128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1918970" y="17729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735955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8633460" y="182689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3399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339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1582220"/>
            <a:ext cx="200000" cy="1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1582220"/>
            <a:ext cx="238095" cy="1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809" y="1572685"/>
            <a:ext cx="219047" cy="20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96190" y="2468947"/>
            <a:ext cx="238095" cy="20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18475"/>
            <a:ext cx="10800000" cy="185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8176513" y="4690411"/>
            <a:ext cx="200000" cy="1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0000" y="3727427"/>
            <a:ext cx="247619" cy="19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96190" y="4585518"/>
            <a:ext cx="200000" cy="19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2857" y="5434076"/>
            <a:ext cx="209523" cy="200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