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49259"/>
          <a:stretch>
            <a:fillRect/>
          </a:stretch>
        </p:blipFill>
        <p:spPr>
          <a:xfrm>
            <a:off x="2855595" y="2852420"/>
            <a:ext cx="6446859" cy="100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58095" y="2506420"/>
            <a:ext cx="552380" cy="24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00952" y="2506420"/>
            <a:ext cx="542857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48571" y="3002009"/>
            <a:ext cx="514285" cy="24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10505" y="3561080"/>
            <a:ext cx="295275" cy="20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4"/>
          <a:stretch>
            <a:fillRect/>
          </a:stretch>
        </p:blipFill>
        <p:spPr>
          <a:xfrm>
            <a:off x="720090" y="972185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191728"/>
            <a:ext cx="238095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77142" y="2687243"/>
            <a:ext cx="200000" cy="2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3182758"/>
            <a:ext cx="219047" cy="2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4076700"/>
            <a:ext cx="8298180" cy="13306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47440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311900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7392035" y="45091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215640" y="50126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7450" y="1024890"/>
            <a:ext cx="38608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1162622"/>
            <a:ext cx="200000" cy="20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4955" y="2465070"/>
            <a:ext cx="254000" cy="213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4300885"/>
            <a:ext cx="6780952" cy="247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4925" y="972820"/>
            <a:ext cx="28765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3331214"/>
            <a:ext cx="6628571" cy="25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