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4"/>
          <a:stretch>
            <a:fillRect/>
          </a:stretch>
        </p:blipFill>
        <p:spPr>
          <a:xfrm>
            <a:off x="2423160" y="2708910"/>
            <a:ext cx="7500691" cy="147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0000" y="1105501"/>
            <a:ext cx="238095" cy="219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790" y="3178810"/>
            <a:ext cx="877697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3770" y="972820"/>
            <a:ext cx="30226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43809" y="4148932"/>
            <a:ext cx="4790476" cy="2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72380" y="4587787"/>
            <a:ext cx="2542857" cy="27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169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057783"/>
            <a:ext cx="238095" cy="219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0000" y="2811569"/>
            <a:ext cx="257142" cy="20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3688463"/>
            <a:ext cx="257142" cy="20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91428" y="4088784"/>
            <a:ext cx="285714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81904" y="4965677"/>
            <a:ext cx="295238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15695" y="1456055"/>
            <a:ext cx="1044194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1944035"/>
            <a:ext cx="447619" cy="25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6030" y="2684145"/>
            <a:ext cx="1017841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3249611"/>
            <a:ext cx="10352379" cy="276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2380" y="3687980"/>
            <a:ext cx="10485715" cy="276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10476" y="4116819"/>
            <a:ext cx="714285" cy="28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