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7" r:id="rId4"/>
    <p:sldId id="366" r:id="rId5"/>
    <p:sldId id="365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2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24" b="42156"/>
          <a:stretch>
            <a:fillRect/>
          </a:stretch>
        </p:blipFill>
        <p:spPr>
          <a:xfrm>
            <a:off x="1271270" y="2853055"/>
            <a:ext cx="10280520" cy="1074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6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39047" y="1581691"/>
            <a:ext cx="723809" cy="200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596190" y="2534334"/>
            <a:ext cx="200000" cy="190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1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00952" y="3107412"/>
            <a:ext cx="247619" cy="190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72380" y="3107412"/>
            <a:ext cx="342857" cy="190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91428" y="3107412"/>
            <a:ext cx="523809" cy="190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120000" y="3565000"/>
            <a:ext cx="552380" cy="228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091428" y="3555467"/>
            <a:ext cx="1571428" cy="247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767619" y="4499243"/>
            <a:ext cx="276190" cy="238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767619" y="4966364"/>
            <a:ext cx="276190" cy="247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777142" y="5443019"/>
            <a:ext cx="266666" cy="238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0767619" y="5919673"/>
            <a:ext cx="276190" cy="238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0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96190" y="1667604"/>
            <a:ext cx="3419047" cy="247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77142" y="2144045"/>
            <a:ext cx="6790476" cy="247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177142" y="2620486"/>
            <a:ext cx="3542857" cy="247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177142" y="3077869"/>
            <a:ext cx="4323809" cy="257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62857" y="4116511"/>
            <a:ext cx="285714" cy="209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243809" y="4116511"/>
            <a:ext cx="285714" cy="209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567619" y="4126040"/>
            <a:ext cx="295238" cy="219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643809" y="4106982"/>
            <a:ext cx="276190" cy="238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243809" y="4106982"/>
            <a:ext cx="285714" cy="247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0024761" y="4116511"/>
            <a:ext cx="295238" cy="228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243809" y="4583424"/>
            <a:ext cx="285714" cy="247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081904" y="4583424"/>
            <a:ext cx="257142" cy="238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5100952" y="4583424"/>
            <a:ext cx="276190" cy="228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7434285" y="4583424"/>
            <a:ext cx="285714" cy="228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9777142" y="4592952"/>
            <a:ext cx="266666" cy="219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0539047" y="4583424"/>
            <a:ext cx="304761" cy="238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1710476" y="5069394"/>
            <a:ext cx="285714" cy="228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2758095" y="5069394"/>
            <a:ext cx="276190" cy="219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4834285" y="5088451"/>
            <a:ext cx="285714" cy="181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631305" y="5093335"/>
            <a:ext cx="269875" cy="156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7691428" y="5069394"/>
            <a:ext cx="276190" cy="219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9529523" y="5069394"/>
            <a:ext cx="238095" cy="219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007515" y="5085276"/>
            <a:ext cx="285714" cy="181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bldLvl="0" animBg="1"/>
      <p:bldP spid="24" grpId="0" animBg="1"/>
      <p:bldP spid="25" grpId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15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20000" y="1639028"/>
            <a:ext cx="1638095" cy="238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2115477"/>
            <a:ext cx="752380" cy="247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767619" y="2115477"/>
            <a:ext cx="2247619" cy="238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043809" y="2105948"/>
            <a:ext cx="2742857" cy="247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2023-12-26T05:45:58Z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