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60" b="35718"/>
          <a:stretch>
            <a:fillRect/>
          </a:stretch>
        </p:blipFill>
        <p:spPr>
          <a:xfrm>
            <a:off x="1127125" y="2924810"/>
            <a:ext cx="10090984" cy="1127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00952" y="1630707"/>
            <a:ext cx="209523" cy="20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72380" y="2566264"/>
            <a:ext cx="352380" cy="190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05714" y="2153835"/>
            <a:ext cx="276190" cy="238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62857" y="2153835"/>
            <a:ext cx="266666" cy="238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67619" y="4021899"/>
            <a:ext cx="276190" cy="238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67619" y="4955930"/>
            <a:ext cx="276190" cy="238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81904" y="1801003"/>
            <a:ext cx="3533333" cy="257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96190" y="1801003"/>
            <a:ext cx="1857142" cy="257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00952" y="2325086"/>
            <a:ext cx="7533333" cy="257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20000" y="2839640"/>
            <a:ext cx="7000000" cy="257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10476" y="3363723"/>
            <a:ext cx="3019047" cy="247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62857" y="3878276"/>
            <a:ext cx="4676190" cy="247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8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77142" y="1621204"/>
            <a:ext cx="276190" cy="181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91428" y="1602110"/>
            <a:ext cx="304761" cy="22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34285" y="1602110"/>
            <a:ext cx="295238" cy="219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58095" y="1592562"/>
            <a:ext cx="285714" cy="22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43809" y="2050824"/>
            <a:ext cx="295238" cy="248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443809" y="2050824"/>
            <a:ext cx="295238" cy="248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91428" y="2060371"/>
            <a:ext cx="304761" cy="22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643809" y="2060371"/>
            <a:ext cx="266666" cy="22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100952" y="2528180"/>
            <a:ext cx="285714" cy="238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186666" y="2566369"/>
            <a:ext cx="247619" cy="171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567619" y="2528180"/>
            <a:ext cx="276190" cy="248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910476" y="2537728"/>
            <a:ext cx="247619" cy="22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672380" y="3998437"/>
            <a:ext cx="7885715" cy="257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205714" y="4494888"/>
            <a:ext cx="285714" cy="200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