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14550"/>
          <a:stretch>
            <a:fillRect/>
          </a:stretch>
        </p:blipFill>
        <p:spPr>
          <a:xfrm>
            <a:off x="1198880" y="2955925"/>
            <a:ext cx="9862418" cy="945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2"/>
          <a:stretch>
            <a:fillRect/>
          </a:stretch>
        </p:blipFill>
        <p:spPr>
          <a:xfrm>
            <a:off x="720090" y="2493195"/>
            <a:ext cx="10800080" cy="274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3069494"/>
            <a:ext cx="219047" cy="20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67"/>
          <a:stretch>
            <a:fillRect/>
          </a:stretch>
        </p:blipFill>
        <p:spPr>
          <a:xfrm>
            <a:off x="767080" y="764540"/>
            <a:ext cx="10800080" cy="45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8880" y="1412875"/>
            <a:ext cx="8025764" cy="84867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58390" y="150622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5087620" y="148463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8112125" y="148463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2485390" y="191643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5911215" y="191643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>
            <a:off x="8688070" y="1916430"/>
            <a:ext cx="208915" cy="266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39047" y="2069016"/>
            <a:ext cx="238095" cy="1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67619" y="2526901"/>
            <a:ext cx="200000" cy="1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58095" y="2975247"/>
            <a:ext cx="219047" cy="1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67619" y="3433132"/>
            <a:ext cx="190476" cy="1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23" y="1134290"/>
            <a:ext cx="209523" cy="2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00952" y="1630707"/>
            <a:ext cx="209523" cy="2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2522220"/>
            <a:ext cx="1010285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83115"/>
            <a:ext cx="400000" cy="228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