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1" r:id="rId4"/>
    <p:sldId id="390" r:id="rId5"/>
    <p:sldId id="389" r:id="rId6"/>
    <p:sldId id="388" r:id="rId7"/>
    <p:sldId id="386" r:id="rId8"/>
    <p:sldId id="419" r:id="rId9"/>
    <p:sldId id="385" r:id="rId10"/>
    <p:sldId id="420" r:id="rId11"/>
    <p:sldId id="384" r:id="rId12"/>
    <p:sldId id="383" r:id="rId13"/>
    <p:sldId id="381" r:id="rId14"/>
    <p:sldId id="380" r:id="rId15"/>
    <p:sldId id="379" r:id="rId16"/>
    <p:sldId id="421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422" r:id="rId26"/>
    <p:sldId id="370" r:id="rId27"/>
    <p:sldId id="369" r:id="rId28"/>
    <p:sldId id="367" r:id="rId29"/>
    <p:sldId id="423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0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9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3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638986"/>
            <a:ext cx="2790476" cy="37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2210689"/>
            <a:ext cx="2057142" cy="36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96190" y="2763335"/>
            <a:ext cx="2914285" cy="390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48571" y="3335038"/>
            <a:ext cx="342858" cy="352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3868628"/>
            <a:ext cx="2485714" cy="38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43495" y="4312285"/>
            <a:ext cx="306641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29523" y="5555152"/>
            <a:ext cx="2857142" cy="38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2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1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1105497"/>
            <a:ext cx="295237" cy="28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0476" y="4404793"/>
            <a:ext cx="342857" cy="295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95"/>
          <a:stretch>
            <a:fillRect/>
          </a:stretch>
        </p:blipFill>
        <p:spPr>
          <a:xfrm>
            <a:off x="720090" y="972185"/>
            <a:ext cx="10753090" cy="486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3880" y="908685"/>
            <a:ext cx="5695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93"/>
          <a:stretch>
            <a:fillRect/>
          </a:stretch>
        </p:blipFill>
        <p:spPr>
          <a:xfrm>
            <a:off x="534670" y="1052380"/>
            <a:ext cx="10753090" cy="224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271270" y="2171700"/>
            <a:ext cx="99269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2803525"/>
            <a:ext cx="9926955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03"/>
          <a:stretch>
            <a:fillRect/>
          </a:stretch>
        </p:blipFill>
        <p:spPr>
          <a:xfrm>
            <a:off x="720090" y="3218815"/>
            <a:ext cx="10800080" cy="165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3"/>
          <a:stretch>
            <a:fillRect/>
          </a:stretch>
        </p:blipFill>
        <p:spPr>
          <a:xfrm>
            <a:off x="695325" y="980625"/>
            <a:ext cx="10800080" cy="339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00"/>
          <a:stretch>
            <a:fillRect/>
          </a:stretch>
        </p:blipFill>
        <p:spPr>
          <a:xfrm>
            <a:off x="719455" y="4436745"/>
            <a:ext cx="10752882" cy="2126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695325" y="953320"/>
            <a:ext cx="10752881" cy="495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54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6224" y="2463540"/>
            <a:ext cx="799335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1244" y="3003249"/>
            <a:ext cx="808630" cy="33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9668" y="3533653"/>
            <a:ext cx="780746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74522" y="3533653"/>
            <a:ext cx="399668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78" y="4064057"/>
            <a:ext cx="427551" cy="33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04805" y="4056380"/>
            <a:ext cx="57848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8257" y="4603766"/>
            <a:ext cx="343900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14522" y="5143476"/>
            <a:ext cx="743568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15269" y="5152781"/>
            <a:ext cx="817926" cy="31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15684" y="5655269"/>
            <a:ext cx="827219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913238" cy="605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9315" y="831215"/>
            <a:ext cx="44196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1800" y="2280285"/>
            <a:ext cx="41719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6235" y="4298315"/>
            <a:ext cx="55689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9047" y="1153164"/>
            <a:ext cx="304761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39"/>
          <a:stretch>
            <a:fillRect/>
          </a:stretch>
        </p:blipFill>
        <p:spPr>
          <a:xfrm>
            <a:off x="767715" y="2135505"/>
            <a:ext cx="10800080" cy="22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08"/>
          <a:stretch>
            <a:fillRect/>
          </a:stretch>
        </p:blipFill>
        <p:spPr>
          <a:xfrm>
            <a:off x="720090" y="980625"/>
            <a:ext cx="10800080" cy="337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790" y="2646680"/>
            <a:ext cx="956183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7940" y="3268345"/>
            <a:ext cx="1001268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047" y="3820474"/>
            <a:ext cx="5923809" cy="3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6"/>
          <a:stretch>
            <a:fillRect/>
          </a:stretch>
        </p:blipFill>
        <p:spPr>
          <a:xfrm>
            <a:off x="720090" y="972185"/>
            <a:ext cx="1075309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4"/>
          <a:stretch>
            <a:fillRect/>
          </a:stretch>
        </p:blipFill>
        <p:spPr>
          <a:xfrm>
            <a:off x="838835" y="765360"/>
            <a:ext cx="10753090" cy="104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33"/>
          <a:stretch>
            <a:fillRect/>
          </a:stretch>
        </p:blipFill>
        <p:spPr>
          <a:xfrm>
            <a:off x="767080" y="1772920"/>
            <a:ext cx="10753090" cy="48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3"/>
          <a:stretch>
            <a:fillRect/>
          </a:stretch>
        </p:blipFill>
        <p:spPr>
          <a:xfrm>
            <a:off x="719455" y="837115"/>
            <a:ext cx="10753090" cy="218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70"/>
          <a:stretch>
            <a:fillRect/>
          </a:stretch>
        </p:blipFill>
        <p:spPr>
          <a:xfrm>
            <a:off x="719455" y="2996565"/>
            <a:ext cx="10800080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01"/>
          <a:stretch>
            <a:fillRect/>
          </a:stretch>
        </p:blipFill>
        <p:spPr>
          <a:xfrm>
            <a:off x="720090" y="908235"/>
            <a:ext cx="10800080" cy="114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000"/>
            <a:ext cx="10800000" cy="27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22"/>
          <a:stretch>
            <a:fillRect/>
          </a:stretch>
        </p:blipFill>
        <p:spPr>
          <a:xfrm>
            <a:off x="720090" y="972185"/>
            <a:ext cx="10753090" cy="44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1405" y="1628775"/>
            <a:ext cx="89916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1785" y="3284855"/>
            <a:ext cx="62484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78"/>
          <a:stretch>
            <a:fillRect/>
          </a:stretch>
        </p:blipFill>
        <p:spPr>
          <a:xfrm>
            <a:off x="551180" y="908870"/>
            <a:ext cx="10753090" cy="332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414520" y="1485265"/>
            <a:ext cx="41211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9047" y="1105465"/>
            <a:ext cx="304761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6629" y="1541398"/>
            <a:ext cx="247513" cy="26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0570" y="2969020"/>
            <a:ext cx="239263" cy="24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7090" y="5337386"/>
            <a:ext cx="255764" cy="25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10030" y="2108835"/>
            <a:ext cx="980059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215" y="2699385"/>
            <a:ext cx="1012761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0320" y="3262630"/>
            <a:ext cx="577215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7087" y="1452000"/>
            <a:ext cx="275087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877" y="3253967"/>
            <a:ext cx="282947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6350" y="4615278"/>
            <a:ext cx="243649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67619" y="1143966"/>
            <a:ext cx="333333" cy="29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780480"/>
            <a:ext cx="10800000" cy="11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" b="33017"/>
          <a:stretch>
            <a:fillRect/>
          </a:stretch>
        </p:blipFill>
        <p:spPr>
          <a:xfrm>
            <a:off x="720090" y="1052830"/>
            <a:ext cx="10753090" cy="54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215" y="1556385"/>
            <a:ext cx="51308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17"/>
          <a:stretch>
            <a:fillRect/>
          </a:stretch>
        </p:blipFill>
        <p:spPr>
          <a:xfrm>
            <a:off x="407035" y="981260"/>
            <a:ext cx="10753090" cy="280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96"/>
          <a:stretch>
            <a:fillRect/>
          </a:stretch>
        </p:blipFill>
        <p:spPr>
          <a:xfrm>
            <a:off x="695325" y="904240"/>
            <a:ext cx="10753090" cy="50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3565" y="950595"/>
            <a:ext cx="62293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04"/>
          <a:stretch>
            <a:fillRect/>
          </a:stretch>
        </p:blipFill>
        <p:spPr>
          <a:xfrm>
            <a:off x="767715" y="1124770"/>
            <a:ext cx="10753090" cy="163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982710" y="1103630"/>
            <a:ext cx="54737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