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1" r:id="rId4"/>
    <p:sldId id="370" r:id="rId5"/>
    <p:sldId id="369" r:id="rId6"/>
    <p:sldId id="368" r:id="rId7"/>
    <p:sldId id="367" r:id="rId8"/>
    <p:sldId id="365" r:id="rId9"/>
    <p:sldId id="364" r:id="rId10"/>
  </p:sldIdLst>
  <p:sldSz cx="12192000" cy="6858000"/>
  <p:notesSz cx="6858000" cy="9144000"/>
  <p:custDataLst>
    <p:tags r:id="rId1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2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94" b="13996"/>
          <a:stretch>
            <a:fillRect/>
          </a:stretch>
        </p:blipFill>
        <p:spPr>
          <a:xfrm>
            <a:off x="2423160" y="2796540"/>
            <a:ext cx="7332511" cy="1264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1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5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29523" y="1534152"/>
            <a:ext cx="257142" cy="219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129523" y="2410730"/>
            <a:ext cx="238095" cy="219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405714" y="3287307"/>
            <a:ext cx="266666" cy="209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0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05714" y="1067580"/>
            <a:ext cx="266666" cy="210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48571" y="2348365"/>
            <a:ext cx="5742857" cy="277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015238" y="2778480"/>
            <a:ext cx="6980952" cy="286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262857" y="3218152"/>
            <a:ext cx="1933333" cy="286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7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56"/>
          <a:stretch>
            <a:fillRect/>
          </a:stretch>
        </p:blipFill>
        <p:spPr>
          <a:xfrm>
            <a:off x="574675" y="908685"/>
            <a:ext cx="5521325" cy="3004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20"/>
          <a:stretch>
            <a:fillRect/>
          </a:stretch>
        </p:blipFill>
        <p:spPr>
          <a:xfrm>
            <a:off x="6311900" y="836295"/>
            <a:ext cx="5507990" cy="3048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0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29523" y="1086353"/>
            <a:ext cx="219047" cy="219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824761" y="1991654"/>
            <a:ext cx="228571" cy="219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262857" y="3344840"/>
            <a:ext cx="228571" cy="219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0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58095" y="1067497"/>
            <a:ext cx="209523" cy="219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67619" y="3750984"/>
            <a:ext cx="8238095" cy="286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2023-12-26T02:19:03Z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