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7" b="38111"/>
          <a:stretch>
            <a:fillRect/>
          </a:stretch>
        </p:blipFill>
        <p:spPr>
          <a:xfrm>
            <a:off x="3790315" y="2780665"/>
            <a:ext cx="4611271" cy="114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2469818"/>
            <a:ext cx="8695238" cy="25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74580" y="2906395"/>
            <a:ext cx="138366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3423842"/>
            <a:ext cx="209523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3333" y="2516321"/>
            <a:ext cx="390476" cy="2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24761" y="3850920"/>
            <a:ext cx="400000" cy="19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2079146"/>
            <a:ext cx="238095" cy="1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2079146"/>
            <a:ext cx="219047" cy="1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2518187"/>
            <a:ext cx="200000" cy="2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96190" y="2518187"/>
            <a:ext cx="209523" cy="2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96190" y="2060024"/>
            <a:ext cx="1314285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86666" y="2508596"/>
            <a:ext cx="1314285" cy="24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15238" y="2947624"/>
            <a:ext cx="1266666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761" y="2947624"/>
            <a:ext cx="1333333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20000" y="3386651"/>
            <a:ext cx="2552380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10476" y="3396195"/>
            <a:ext cx="1447619" cy="21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3844767"/>
            <a:ext cx="55238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592881"/>
            <a:ext cx="9190476" cy="24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022723"/>
            <a:ext cx="10361904" cy="25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490772"/>
            <a:ext cx="904761" cy="2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36</cp:revision>
  <dcterms:created xsi:type="dcterms:W3CDTF">2015-09-16T06:52:00Z</dcterms:created>
  <dcterms:modified xsi:type="dcterms:W3CDTF">2023-12-26T04:07:55Z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