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4" r:id="rId4"/>
    <p:sldId id="393" r:id="rId5"/>
    <p:sldId id="392" r:id="rId6"/>
    <p:sldId id="391" r:id="rId7"/>
    <p:sldId id="390" r:id="rId8"/>
    <p:sldId id="389" r:id="rId9"/>
    <p:sldId id="387" r:id="rId10"/>
    <p:sldId id="386" r:id="rId11"/>
    <p:sldId id="385" r:id="rId12"/>
    <p:sldId id="384" r:id="rId13"/>
    <p:sldId id="383" r:id="rId14"/>
    <p:sldId id="381" r:id="rId15"/>
    <p:sldId id="380" r:id="rId16"/>
    <p:sldId id="379" r:id="rId17"/>
    <p:sldId id="425" r:id="rId18"/>
    <p:sldId id="377" r:id="rId19"/>
    <p:sldId id="376" r:id="rId20"/>
    <p:sldId id="375" r:id="rId21"/>
    <p:sldId id="374" r:id="rId22"/>
    <p:sldId id="372" r:id="rId23"/>
    <p:sldId id="371" r:id="rId24"/>
    <p:sldId id="426" r:id="rId25"/>
    <p:sldId id="370" r:id="rId26"/>
    <p:sldId id="369" r:id="rId27"/>
    <p:sldId id="367" r:id="rId28"/>
    <p:sldId id="366" r:id="rId29"/>
    <p:sldId id="365" r:id="rId30"/>
    <p:sldId id="364" r:id="rId31"/>
  </p:sldIdLst>
  <p:sldSz cx="12192000" cy="685800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0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5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25.png"/><Relationship Id="rId2" Type="http://schemas.openxmlformats.org/officeDocument/2006/relationships/tags" Target="../tags/tag6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8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9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tags" Target="../tags/tag2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44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9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69538" y="2851760"/>
            <a:ext cx="275692" cy="267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56320" y="1026795"/>
            <a:ext cx="396875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2257240"/>
            <a:ext cx="10800000" cy="391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7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7136" y="2367512"/>
            <a:ext cx="1994231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42528" y="2386243"/>
            <a:ext cx="1984869" cy="374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50888" y="3650634"/>
            <a:ext cx="1994231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65642" y="3678731"/>
            <a:ext cx="2003594" cy="337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17617" y="4952487"/>
            <a:ext cx="1966144" cy="346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16575" y="4784090"/>
            <a:ext cx="200215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918411" y="5598731"/>
            <a:ext cx="2050407" cy="346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026792" y="5589365"/>
            <a:ext cx="2106583" cy="35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80"/>
          <a:stretch>
            <a:fillRect/>
          </a:stretch>
        </p:blipFill>
        <p:spPr>
          <a:xfrm>
            <a:off x="720090" y="764540"/>
            <a:ext cx="9576953" cy="431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23"/>
          <a:stretch>
            <a:fillRect/>
          </a:stretch>
        </p:blipFill>
        <p:spPr>
          <a:xfrm>
            <a:off x="1847215" y="5012690"/>
            <a:ext cx="7166610" cy="1768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9357360" cy="563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09360"/>
            <a:ext cx="9375140" cy="547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42"/>
          <a:stretch>
            <a:fillRect/>
          </a:stretch>
        </p:blipFill>
        <p:spPr>
          <a:xfrm>
            <a:off x="622935" y="1196975"/>
            <a:ext cx="10753090" cy="324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58"/>
          <a:stretch>
            <a:fillRect/>
          </a:stretch>
        </p:blipFill>
        <p:spPr>
          <a:xfrm>
            <a:off x="622935" y="981260"/>
            <a:ext cx="10753090" cy="4464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23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9440" y="1567180"/>
            <a:ext cx="311785" cy="32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6591" y="2697668"/>
            <a:ext cx="279757" cy="240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94483" y="5332809"/>
            <a:ext cx="225359" cy="240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0952" y="1181551"/>
            <a:ext cx="295237" cy="304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39047" y="2753236"/>
            <a:ext cx="800000" cy="381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53333" y="2762761"/>
            <a:ext cx="809523" cy="352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58095" y="3420009"/>
            <a:ext cx="819047" cy="342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96190" y="3400958"/>
            <a:ext cx="828571" cy="381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72380" y="4715453"/>
            <a:ext cx="771428" cy="381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3106211"/>
            <a:ext cx="9600000" cy="390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315" y="3685540"/>
            <a:ext cx="9966325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4323530"/>
            <a:ext cx="10800000" cy="67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304925" y="4429125"/>
            <a:ext cx="5568315" cy="38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9119235" cy="61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55"/>
          <a:stretch>
            <a:fillRect/>
          </a:stretch>
        </p:blipFill>
        <p:spPr>
          <a:xfrm>
            <a:off x="767080" y="908685"/>
            <a:ext cx="10753090" cy="403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69"/>
          <a:stretch>
            <a:fillRect/>
          </a:stretch>
        </p:blipFill>
        <p:spPr>
          <a:xfrm>
            <a:off x="622935" y="764540"/>
            <a:ext cx="10753090" cy="3391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17"/>
          <a:stretch>
            <a:fillRect/>
          </a:stretch>
        </p:blipFill>
        <p:spPr>
          <a:xfrm>
            <a:off x="743585" y="4076700"/>
            <a:ext cx="10753090" cy="259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71"/>
          <a:stretch>
            <a:fillRect/>
          </a:stretch>
        </p:blipFill>
        <p:spPr>
          <a:xfrm>
            <a:off x="622935" y="908870"/>
            <a:ext cx="10753090" cy="5212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9"/>
          <a:stretch>
            <a:fillRect/>
          </a:stretch>
        </p:blipFill>
        <p:spPr>
          <a:xfrm>
            <a:off x="1487170" y="909320"/>
            <a:ext cx="9840050" cy="77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0980"/>
            <a:ext cx="10800000" cy="253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58095" y="1191079"/>
            <a:ext cx="342858" cy="295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7142" y="3134223"/>
            <a:ext cx="295238" cy="304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5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9621" y="2407278"/>
            <a:ext cx="282947" cy="302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1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91069" y="1800174"/>
            <a:ext cx="297736" cy="28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06245" y="4209415"/>
            <a:ext cx="9489440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3660" y="4816475"/>
            <a:ext cx="9754235" cy="48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15720" y="5403215"/>
            <a:ext cx="9879965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43385" y="6192290"/>
            <a:ext cx="2167892" cy="381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67619" y="1781885"/>
            <a:ext cx="285715" cy="304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58095" y="3744665"/>
            <a:ext cx="295238" cy="295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48571" y="1124380"/>
            <a:ext cx="342858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58095" y="1181523"/>
            <a:ext cx="266666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20000" y="1096034"/>
            <a:ext cx="342857" cy="29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86666" y="1172420"/>
            <a:ext cx="295238" cy="286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700345"/>
            <a:ext cx="10800000" cy="322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13" b="97673"/>
          <a:stretch>
            <a:fillRect/>
          </a:stretch>
        </p:blipFill>
        <p:spPr>
          <a:xfrm>
            <a:off x="767080" y="4869180"/>
            <a:ext cx="10800080" cy="155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"/>
          <a:stretch>
            <a:fillRect/>
          </a:stretch>
        </p:blipFill>
        <p:spPr>
          <a:xfrm>
            <a:off x="720090" y="1053015"/>
            <a:ext cx="10800080" cy="385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0000" y="1181704"/>
            <a:ext cx="266666" cy="295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9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83336" y="3037263"/>
            <a:ext cx="293305" cy="29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33833" y="4316210"/>
            <a:ext cx="274382" cy="29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07053" y="5604631"/>
            <a:ext cx="340612" cy="28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90179" y="6239368"/>
            <a:ext cx="283843" cy="29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