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9"/>
          <a:stretch>
            <a:fillRect/>
          </a:stretch>
        </p:blipFill>
        <p:spPr>
          <a:xfrm>
            <a:off x="2855595" y="2334260"/>
            <a:ext cx="6495415" cy="219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48571" y="1086427"/>
            <a:ext cx="209523" cy="190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10476" y="2964949"/>
            <a:ext cx="200000" cy="190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91428" y="3403589"/>
            <a:ext cx="238095" cy="200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67619" y="3851764"/>
            <a:ext cx="238095" cy="190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99080" y="4290695"/>
            <a:ext cx="254000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15590" y="4728845"/>
            <a:ext cx="237490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81904" y="1124438"/>
            <a:ext cx="209523" cy="20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58095" y="4287545"/>
            <a:ext cx="238095" cy="20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15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0000" y="3846258"/>
            <a:ext cx="200000" cy="19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34285" y="4284823"/>
            <a:ext cx="200000" cy="200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13140"/>
            <a:ext cx="10800000" cy="172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5672380" y="5127873"/>
            <a:ext cx="238095" cy="191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