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63" b="20522"/>
          <a:stretch>
            <a:fillRect/>
          </a:stretch>
        </p:blipFill>
        <p:spPr>
          <a:xfrm>
            <a:off x="3594735" y="2060575"/>
            <a:ext cx="4754245" cy="12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1631315" y="3789045"/>
            <a:ext cx="9179702" cy="1011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653333" y="1964469"/>
            <a:ext cx="209523" cy="190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6666" y="4292954"/>
            <a:ext cx="304761" cy="2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86666" y="4292954"/>
            <a:ext cx="314285" cy="2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48571" y="4292954"/>
            <a:ext cx="304761" cy="2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62857" y="4741473"/>
            <a:ext cx="304761" cy="2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10476" y="4741473"/>
            <a:ext cx="304761" cy="2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24761" y="4741473"/>
            <a:ext cx="314284" cy="2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0476" y="1105348"/>
            <a:ext cx="219047" cy="19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6666" y="3915190"/>
            <a:ext cx="200000" cy="19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1581675"/>
            <a:ext cx="209523" cy="20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58095" y="3410700"/>
            <a:ext cx="714285" cy="20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1663510"/>
            <a:ext cx="1085714" cy="25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35" y="2147385"/>
            <a:ext cx="10800000" cy="88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501582" y="2204898"/>
            <a:ext cx="9019048" cy="25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30154" y="2665004"/>
            <a:ext cx="419047" cy="23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1096161"/>
            <a:ext cx="542857" cy="20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81904" y="1535500"/>
            <a:ext cx="361904" cy="191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0000" y="1086417"/>
            <a:ext cx="219047" cy="1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2380" y="2850354"/>
            <a:ext cx="219047" cy="20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4585687"/>
            <a:ext cx="9114285" cy="257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2023-12-26T06:07:48Z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