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8" r:id="rId7"/>
    <p:sldId id="367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 b="26259"/>
          <a:stretch>
            <a:fillRect/>
          </a:stretch>
        </p:blipFill>
        <p:spPr>
          <a:xfrm>
            <a:off x="2999105" y="2780665"/>
            <a:ext cx="6307778" cy="1146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167619" y="2392006"/>
            <a:ext cx="552380" cy="247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67619" y="2401536"/>
            <a:ext cx="504761" cy="219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20000" y="2839927"/>
            <a:ext cx="561903" cy="238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58095" y="4278993"/>
            <a:ext cx="542857" cy="190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24761" y="4278993"/>
            <a:ext cx="219047" cy="190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48571" y="4269463"/>
            <a:ext cx="523809" cy="247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015238" y="4726915"/>
            <a:ext cx="190476" cy="18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10476" y="4736445"/>
            <a:ext cx="266666" cy="152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615238" y="5575106"/>
            <a:ext cx="304761" cy="247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996190" y="5575106"/>
            <a:ext cx="314285" cy="247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596190" y="5575106"/>
            <a:ext cx="304761" cy="247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196190" y="5575106"/>
            <a:ext cx="304761" cy="247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535" y="3284220"/>
            <a:ext cx="1303439" cy="320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43809" y="1105467"/>
            <a:ext cx="209523" cy="19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86666" y="3403024"/>
            <a:ext cx="219047" cy="200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86666" y="1153090"/>
            <a:ext cx="552380" cy="19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39047" y="2563688"/>
            <a:ext cx="219047" cy="19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4850"/>
            <a:ext cx="10800000" cy="191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53333" y="5839698"/>
            <a:ext cx="10104761" cy="25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205714" y="6287543"/>
            <a:ext cx="5847619" cy="247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17"/>
          <a:stretch>
            <a:fillRect/>
          </a:stretch>
        </p:blipFill>
        <p:spPr>
          <a:xfrm>
            <a:off x="695325" y="4833620"/>
            <a:ext cx="10800080" cy="108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28"/>
          <a:stretch>
            <a:fillRect/>
          </a:stretch>
        </p:blipFill>
        <p:spPr>
          <a:xfrm>
            <a:off x="695325" y="908870"/>
            <a:ext cx="10800080" cy="201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00" y="2927800"/>
            <a:ext cx="10800000" cy="304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91428" y="1115208"/>
            <a:ext cx="200000" cy="19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81904" y="2117670"/>
            <a:ext cx="390477" cy="19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58095" y="3101037"/>
            <a:ext cx="561903" cy="229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05714" y="3120132"/>
            <a:ext cx="390476" cy="19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58095" y="1143617"/>
            <a:ext cx="390476" cy="19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285" y="2621433"/>
            <a:ext cx="10323810" cy="257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7619" y="3126750"/>
            <a:ext cx="9114285" cy="257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2023-12-26T05:41:31Z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