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7" b="42804"/>
          <a:stretch>
            <a:fillRect/>
          </a:stretch>
        </p:blipFill>
        <p:spPr>
          <a:xfrm>
            <a:off x="3791585" y="2856230"/>
            <a:ext cx="4612379" cy="1146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4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91428" y="1086537"/>
            <a:ext cx="209523" cy="20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58095" y="2852034"/>
            <a:ext cx="219047" cy="19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00952" y="2852034"/>
            <a:ext cx="209523" cy="19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86666" y="3281483"/>
            <a:ext cx="209523" cy="19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39047" y="3281483"/>
            <a:ext cx="180952" cy="19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96190" y="3710933"/>
            <a:ext cx="200000" cy="19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29523" y="3710933"/>
            <a:ext cx="190476" cy="19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86666" y="4140382"/>
            <a:ext cx="238095" cy="19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348571" y="4140382"/>
            <a:ext cx="219047" cy="19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39047" y="2420060"/>
            <a:ext cx="238095" cy="190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58095" y="3277465"/>
            <a:ext cx="209523" cy="190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67619" y="4134869"/>
            <a:ext cx="200000" cy="190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39047" y="1657724"/>
            <a:ext cx="1847619" cy="23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10476" y="2076778"/>
            <a:ext cx="1828571" cy="257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10476" y="2505356"/>
            <a:ext cx="1838095" cy="257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15238" y="2962506"/>
            <a:ext cx="800000" cy="209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62857" y="2933934"/>
            <a:ext cx="828571" cy="247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967619" y="3400608"/>
            <a:ext cx="200000" cy="19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958095" y="3819662"/>
            <a:ext cx="209523" cy="200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939047" y="4686342"/>
            <a:ext cx="238095" cy="19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1562766"/>
            <a:ext cx="10104761" cy="257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1991547"/>
            <a:ext cx="3133333" cy="247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