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/>
          <a:stretch>
            <a:fillRect/>
          </a:stretch>
        </p:blipFill>
        <p:spPr>
          <a:xfrm>
            <a:off x="2135505" y="2291715"/>
            <a:ext cx="8028940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2380" y="1067402"/>
            <a:ext cx="219047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9523" y="2030966"/>
            <a:ext cx="219047" cy="1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43809" y="3433382"/>
            <a:ext cx="200000" cy="1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3333" y="1172291"/>
            <a:ext cx="219047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1904" y="3451794"/>
            <a:ext cx="238095" cy="20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0000" y="1525067"/>
            <a:ext cx="238095" cy="18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1428" y="2373739"/>
            <a:ext cx="266666" cy="23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3260554"/>
            <a:ext cx="10323810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8095" y="3699194"/>
            <a:ext cx="5219047" cy="257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