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3" b="-5936"/>
          <a:stretch>
            <a:fillRect/>
          </a:stretch>
        </p:blipFill>
        <p:spPr>
          <a:xfrm>
            <a:off x="3647440" y="1916430"/>
            <a:ext cx="4752523" cy="142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5"/>
          <a:stretch>
            <a:fillRect/>
          </a:stretch>
        </p:blipFill>
        <p:spPr>
          <a:xfrm>
            <a:off x="3624580" y="3500755"/>
            <a:ext cx="4942055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20000" y="2419964"/>
            <a:ext cx="533333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43809" y="2439016"/>
            <a:ext cx="295238" cy="20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2877215"/>
            <a:ext cx="314285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67619" y="2877215"/>
            <a:ext cx="590476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67619" y="3315415"/>
            <a:ext cx="571428" cy="2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67619" y="3324941"/>
            <a:ext cx="561903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86666" y="4277549"/>
            <a:ext cx="209523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592054"/>
            <a:ext cx="31428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2040401"/>
            <a:ext cx="31428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96190" y="2488748"/>
            <a:ext cx="31428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190" y="2937095"/>
            <a:ext cx="31428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81904" y="3461757"/>
            <a:ext cx="200000" cy="1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10476" y="3452218"/>
            <a:ext cx="209523" cy="20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3040" y="2411095"/>
            <a:ext cx="1005713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967890"/>
            <a:ext cx="8200000" cy="267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788860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986661" y="4085108"/>
            <a:ext cx="1095238" cy="5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319995" y="4085108"/>
            <a:ext cx="1200000" cy="5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643804" y="4543817"/>
            <a:ext cx="333333" cy="5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19995" y="5012081"/>
            <a:ext cx="838095" cy="5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3824757" y="5012081"/>
            <a:ext cx="857142" cy="5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571" y="1344032"/>
            <a:ext cx="1095238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148586"/>
            <a:ext cx="1085714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411018"/>
            <a:ext cx="1361904" cy="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81904" y="1878669"/>
            <a:ext cx="838095" cy="47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380" y="1115097"/>
            <a:ext cx="247619" cy="1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20000" y="2984902"/>
            <a:ext cx="238095" cy="18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91428" y="3891186"/>
            <a:ext cx="266666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2380" y="2060687"/>
            <a:ext cx="314285" cy="2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000" y="2060687"/>
            <a:ext cx="314284" cy="2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519082"/>
            <a:ext cx="314285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38" y="2519082"/>
            <a:ext cx="304761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96190" y="3474072"/>
            <a:ext cx="1057142" cy="2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39047" y="3464522"/>
            <a:ext cx="1342857" cy="2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77142" y="3932466"/>
            <a:ext cx="2228571" cy="2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