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7913"/>
          <a:stretch>
            <a:fillRect/>
          </a:stretch>
        </p:blipFill>
        <p:spPr>
          <a:xfrm>
            <a:off x="871220" y="2780665"/>
            <a:ext cx="10449716" cy="106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1591057"/>
            <a:ext cx="219047" cy="1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24761" y="2467260"/>
            <a:ext cx="857142" cy="20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4761" y="1611524"/>
            <a:ext cx="200000" cy="143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67619" y="2002874"/>
            <a:ext cx="276190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7619" y="2441951"/>
            <a:ext cx="276190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2248649"/>
            <a:ext cx="2771428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9047" y="2696429"/>
            <a:ext cx="2733333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0000" y="2925083"/>
            <a:ext cx="666666" cy="2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86455" y="2816860"/>
            <a:ext cx="128524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62857" y="2915556"/>
            <a:ext cx="1076190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0000" y="3134682"/>
            <a:ext cx="3161904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29523" y="3372863"/>
            <a:ext cx="1057142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72380" y="3363336"/>
            <a:ext cx="1752380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62857" y="3363336"/>
            <a:ext cx="2400000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29523" y="3582462"/>
            <a:ext cx="1180952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00952" y="3811116"/>
            <a:ext cx="552380" cy="2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900952" y="3801588"/>
            <a:ext cx="1695238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00952" y="3811116"/>
            <a:ext cx="771428" cy="2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920000" y="4011188"/>
            <a:ext cx="3009524" cy="266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20000" y="4458968"/>
            <a:ext cx="1457142" cy="2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1545385"/>
            <a:ext cx="285714" cy="23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86666" y="1554941"/>
            <a:ext cx="295238" cy="2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1535828"/>
            <a:ext cx="314285" cy="23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53333" y="1545385"/>
            <a:ext cx="285715" cy="23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15238" y="1535828"/>
            <a:ext cx="285714" cy="24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6666" y="1984980"/>
            <a:ext cx="285714" cy="21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24761" y="2013649"/>
            <a:ext cx="190476" cy="19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91428" y="1975423"/>
            <a:ext cx="285714" cy="24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39047" y="1994536"/>
            <a:ext cx="276190" cy="2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05714" y="1975423"/>
            <a:ext cx="295237" cy="24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53333" y="2434132"/>
            <a:ext cx="285714" cy="2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58095" y="2453244"/>
            <a:ext cx="257142" cy="1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10476" y="2424575"/>
            <a:ext cx="257142" cy="23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529523" y="2434132"/>
            <a:ext cx="276190" cy="21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3337072"/>
            <a:ext cx="10104761" cy="257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865" y="3718560"/>
            <a:ext cx="1038034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4214438"/>
            <a:ext cx="4171428" cy="247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