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2" r:id="rId4"/>
    <p:sldId id="371" r:id="rId5"/>
    <p:sldId id="370" r:id="rId6"/>
    <p:sldId id="369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2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90" b="18238"/>
          <a:stretch>
            <a:fillRect/>
          </a:stretch>
        </p:blipFill>
        <p:spPr>
          <a:xfrm>
            <a:off x="2063115" y="2859405"/>
            <a:ext cx="8082513" cy="1140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8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4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05714" y="1105382"/>
            <a:ext cx="228571" cy="219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77315" y="2351405"/>
            <a:ext cx="4281170" cy="373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81904" y="3363360"/>
            <a:ext cx="295238" cy="276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720000" y="4316094"/>
            <a:ext cx="257142" cy="200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681904" y="4735296"/>
            <a:ext cx="295238" cy="266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6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9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012505"/>
            <a:ext cx="10800000" cy="891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3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2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4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91428" y="1115074"/>
            <a:ext cx="238095" cy="219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62857" y="2040292"/>
            <a:ext cx="266666" cy="209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4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0952" y="1553266"/>
            <a:ext cx="10133333" cy="285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4761" y="2010655"/>
            <a:ext cx="4400000" cy="285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00952" y="3382824"/>
            <a:ext cx="10257143" cy="285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15238" y="3849743"/>
            <a:ext cx="10542857" cy="285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24761" y="4307133"/>
            <a:ext cx="5133333" cy="285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2023-12-26T02:31:51Z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